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3" r:id="rId9"/>
    <p:sldId id="261" r:id="rId10"/>
    <p:sldId id="262" r:id="rId11"/>
    <p:sldId id="265" r:id="rId12"/>
    <p:sldId id="26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432BE-4CDA-46BC-B02E-60C2C8135F0B}" v="54" dt="2022-09-08T10:49:53.689"/>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van den Berg" userId="2abe570c-d9bf-401a-869f-7699e3ab369a" providerId="ADAL" clId="{3EB432BE-4CDA-46BC-B02E-60C2C8135F0B}"/>
    <pc:docChg chg="undo custSel addSld delSld modSld sldOrd">
      <pc:chgData name="Valerie van den Berg" userId="2abe570c-d9bf-401a-869f-7699e3ab369a" providerId="ADAL" clId="{3EB432BE-4CDA-46BC-B02E-60C2C8135F0B}" dt="2022-09-08T15:21:06.344" v="1167" actId="20577"/>
      <pc:docMkLst>
        <pc:docMk/>
      </pc:docMkLst>
      <pc:sldChg chg="delSp modSp mod">
        <pc:chgData name="Valerie van den Berg" userId="2abe570c-d9bf-401a-869f-7699e3ab369a" providerId="ADAL" clId="{3EB432BE-4CDA-46BC-B02E-60C2C8135F0B}" dt="2022-09-07T11:35:31.196" v="967" actId="478"/>
        <pc:sldMkLst>
          <pc:docMk/>
          <pc:sldMk cId="1914404811" sldId="256"/>
        </pc:sldMkLst>
        <pc:spChg chg="mod">
          <ac:chgData name="Valerie van den Berg" userId="2abe570c-d9bf-401a-869f-7699e3ab369a" providerId="ADAL" clId="{3EB432BE-4CDA-46BC-B02E-60C2C8135F0B}" dt="2022-09-07T11:24:09.255" v="917" actId="14100"/>
          <ac:spMkLst>
            <pc:docMk/>
            <pc:sldMk cId="1914404811" sldId="256"/>
            <ac:spMk id="6" creationId="{81B96BA2-902A-4078-8942-E8A2417A9A29}"/>
          </ac:spMkLst>
        </pc:spChg>
        <pc:graphicFrameChg chg="modGraphic">
          <ac:chgData name="Valerie van den Berg" userId="2abe570c-d9bf-401a-869f-7699e3ab369a" providerId="ADAL" clId="{3EB432BE-4CDA-46BC-B02E-60C2C8135F0B}" dt="2022-09-07T08:51:59.465" v="1" actId="207"/>
          <ac:graphicFrameMkLst>
            <pc:docMk/>
            <pc:sldMk cId="1914404811" sldId="256"/>
            <ac:graphicFrameMk id="7" creationId="{E301E4D4-09EB-42FE-AC70-36D3DFBAE62B}"/>
          </ac:graphicFrameMkLst>
        </pc:graphicFrameChg>
        <pc:picChg chg="del">
          <ac:chgData name="Valerie van den Berg" userId="2abe570c-d9bf-401a-869f-7699e3ab369a" providerId="ADAL" clId="{3EB432BE-4CDA-46BC-B02E-60C2C8135F0B}" dt="2022-09-07T11:35:31.196" v="967" actId="478"/>
          <ac:picMkLst>
            <pc:docMk/>
            <pc:sldMk cId="1914404811" sldId="256"/>
            <ac:picMk id="3" creationId="{EF612A5F-599C-4A0B-A929-72BA04EC0605}"/>
          </ac:picMkLst>
        </pc:picChg>
      </pc:sldChg>
      <pc:sldChg chg="addSp delSp modSp mod">
        <pc:chgData name="Valerie van den Berg" userId="2abe570c-d9bf-401a-869f-7699e3ab369a" providerId="ADAL" clId="{3EB432BE-4CDA-46BC-B02E-60C2C8135F0B}" dt="2022-09-08T10:49:53.688" v="1011" actId="20577"/>
        <pc:sldMkLst>
          <pc:docMk/>
          <pc:sldMk cId="3427332459" sldId="257"/>
        </pc:sldMkLst>
        <pc:spChg chg="add del mod">
          <ac:chgData name="Valerie van den Berg" userId="2abe570c-d9bf-401a-869f-7699e3ab369a" providerId="ADAL" clId="{3EB432BE-4CDA-46BC-B02E-60C2C8135F0B}" dt="2022-09-07T11:35:06.505" v="961" actId="26606"/>
          <ac:spMkLst>
            <pc:docMk/>
            <pc:sldMk cId="3427332459" sldId="257"/>
            <ac:spMk id="3" creationId="{E429FBF4-CC7E-4763-94FB-BE8054F67467}"/>
          </ac:spMkLst>
        </pc:spChg>
        <pc:graphicFrameChg chg="add del">
          <ac:chgData name="Valerie van den Berg" userId="2abe570c-d9bf-401a-869f-7699e3ab369a" providerId="ADAL" clId="{3EB432BE-4CDA-46BC-B02E-60C2C8135F0B}" dt="2022-09-07T11:35:03.596" v="958" actId="26606"/>
          <ac:graphicFrameMkLst>
            <pc:docMk/>
            <pc:sldMk cId="3427332459" sldId="257"/>
            <ac:graphicFrameMk id="3076" creationId="{D4BDBEC9-38B9-58ED-BACB-4D764C5AF42E}"/>
          </ac:graphicFrameMkLst>
        </pc:graphicFrameChg>
        <pc:graphicFrameChg chg="add del">
          <ac:chgData name="Valerie van den Berg" userId="2abe570c-d9bf-401a-869f-7699e3ab369a" providerId="ADAL" clId="{3EB432BE-4CDA-46BC-B02E-60C2C8135F0B}" dt="2022-09-07T11:35:06.493" v="960" actId="26606"/>
          <ac:graphicFrameMkLst>
            <pc:docMk/>
            <pc:sldMk cId="3427332459" sldId="257"/>
            <ac:graphicFrameMk id="3078" creationId="{18AA5F03-3329-6C89-F047-582CEE66F025}"/>
          </ac:graphicFrameMkLst>
        </pc:graphicFrameChg>
        <pc:graphicFrameChg chg="add mod">
          <ac:chgData name="Valerie van den Berg" userId="2abe570c-d9bf-401a-869f-7699e3ab369a" providerId="ADAL" clId="{3EB432BE-4CDA-46BC-B02E-60C2C8135F0B}" dt="2022-09-08T10:49:53.688" v="1011" actId="20577"/>
          <ac:graphicFrameMkLst>
            <pc:docMk/>
            <pc:sldMk cId="3427332459" sldId="257"/>
            <ac:graphicFrameMk id="3080" creationId="{CA48C99D-66E0-F982-D2A3-35ED0BA16F81}"/>
          </ac:graphicFrameMkLst>
        </pc:graphicFrameChg>
        <pc:picChg chg="del mod">
          <ac:chgData name="Valerie van den Berg" userId="2abe570c-d9bf-401a-869f-7699e3ab369a" providerId="ADAL" clId="{3EB432BE-4CDA-46BC-B02E-60C2C8135F0B}" dt="2022-09-07T11:35:16.225" v="963" actId="478"/>
          <ac:picMkLst>
            <pc:docMk/>
            <pc:sldMk cId="3427332459" sldId="257"/>
            <ac:picMk id="3074" creationId="{586FA834-410E-4476-A7A2-71785E3F13D2}"/>
          </ac:picMkLst>
        </pc:picChg>
      </pc:sldChg>
      <pc:sldChg chg="del">
        <pc:chgData name="Valerie van den Berg" userId="2abe570c-d9bf-401a-869f-7699e3ab369a" providerId="ADAL" clId="{3EB432BE-4CDA-46BC-B02E-60C2C8135F0B}" dt="2022-09-07T08:53:19.331" v="69" actId="47"/>
        <pc:sldMkLst>
          <pc:docMk/>
          <pc:sldMk cId="80993735" sldId="258"/>
        </pc:sldMkLst>
      </pc:sldChg>
      <pc:sldChg chg="addSp delSp modSp mod">
        <pc:chgData name="Valerie van den Berg" userId="2abe570c-d9bf-401a-869f-7699e3ab369a" providerId="ADAL" clId="{3EB432BE-4CDA-46BC-B02E-60C2C8135F0B}" dt="2022-09-07T11:34:46.640" v="955" actId="26606"/>
        <pc:sldMkLst>
          <pc:docMk/>
          <pc:sldMk cId="961287482" sldId="259"/>
        </pc:sldMkLst>
        <pc:spChg chg="mod">
          <ac:chgData name="Valerie van den Berg" userId="2abe570c-d9bf-401a-869f-7699e3ab369a" providerId="ADAL" clId="{3EB432BE-4CDA-46BC-B02E-60C2C8135F0B}" dt="2022-09-07T11:34:46.640" v="955" actId="26606"/>
          <ac:spMkLst>
            <pc:docMk/>
            <pc:sldMk cId="961287482" sldId="259"/>
            <ac:spMk id="2" creationId="{16D36FD9-7BCA-4CF2-8B6C-9C9D768DDE16}"/>
          </ac:spMkLst>
        </pc:spChg>
        <pc:spChg chg="add del mod">
          <ac:chgData name="Valerie van den Berg" userId="2abe570c-d9bf-401a-869f-7699e3ab369a" providerId="ADAL" clId="{3EB432BE-4CDA-46BC-B02E-60C2C8135F0B}" dt="2022-09-07T11:34:46.640" v="955" actId="26606"/>
          <ac:spMkLst>
            <pc:docMk/>
            <pc:sldMk cId="961287482" sldId="259"/>
            <ac:spMk id="3" creationId="{B848DC54-A6EC-46CD-8186-3FEFFEB32675}"/>
          </ac:spMkLst>
        </pc:spChg>
        <pc:spChg chg="add del">
          <ac:chgData name="Valerie van den Berg" userId="2abe570c-d9bf-401a-869f-7699e3ab369a" providerId="ADAL" clId="{3EB432BE-4CDA-46BC-B02E-60C2C8135F0B}" dt="2022-09-07T11:34:46.640" v="955" actId="26606"/>
          <ac:spMkLst>
            <pc:docMk/>
            <pc:sldMk cId="961287482" sldId="259"/>
            <ac:spMk id="10" creationId="{7FF47CB7-972F-479F-A36D-9E72D26EC8DA}"/>
          </ac:spMkLst>
        </pc:spChg>
        <pc:spChg chg="add del">
          <ac:chgData name="Valerie van den Berg" userId="2abe570c-d9bf-401a-869f-7699e3ab369a" providerId="ADAL" clId="{3EB432BE-4CDA-46BC-B02E-60C2C8135F0B}" dt="2022-09-07T11:34:46.640" v="955" actId="26606"/>
          <ac:spMkLst>
            <pc:docMk/>
            <pc:sldMk cId="961287482" sldId="259"/>
            <ac:spMk id="12" creationId="{0D153B68-5844-490D-8E67-F616D6D721CA}"/>
          </ac:spMkLst>
        </pc:spChg>
        <pc:spChg chg="add del">
          <ac:chgData name="Valerie van den Berg" userId="2abe570c-d9bf-401a-869f-7699e3ab369a" providerId="ADAL" clId="{3EB432BE-4CDA-46BC-B02E-60C2C8135F0B}" dt="2022-09-07T11:34:46.640" v="955" actId="26606"/>
          <ac:spMkLst>
            <pc:docMk/>
            <pc:sldMk cId="961287482" sldId="259"/>
            <ac:spMk id="14" creationId="{9A0D773F-7A7D-4DBB-9DEA-86BB8B8F4BC8}"/>
          </ac:spMkLst>
        </pc:spChg>
        <pc:spChg chg="add del">
          <ac:chgData name="Valerie van den Berg" userId="2abe570c-d9bf-401a-869f-7699e3ab369a" providerId="ADAL" clId="{3EB432BE-4CDA-46BC-B02E-60C2C8135F0B}" dt="2022-09-07T11:34:46.596" v="954" actId="26606"/>
          <ac:spMkLst>
            <pc:docMk/>
            <pc:sldMk cId="961287482" sldId="259"/>
            <ac:spMk id="18" creationId="{B848DC54-A6EC-46CD-8186-3FEFFEB32675}"/>
          </ac:spMkLst>
        </pc:spChg>
        <pc:spChg chg="add del">
          <ac:chgData name="Valerie van den Berg" userId="2abe570c-d9bf-401a-869f-7699e3ab369a" providerId="ADAL" clId="{3EB432BE-4CDA-46BC-B02E-60C2C8135F0B}" dt="2022-09-07T11:34:46.596" v="954" actId="26606"/>
          <ac:spMkLst>
            <pc:docMk/>
            <pc:sldMk cId="961287482" sldId="259"/>
            <ac:spMk id="19" creationId="{5E39A796-BE83-48B1-B33F-35C4A32AAB57}"/>
          </ac:spMkLst>
        </pc:spChg>
        <pc:spChg chg="add del">
          <ac:chgData name="Valerie van den Berg" userId="2abe570c-d9bf-401a-869f-7699e3ab369a" providerId="ADAL" clId="{3EB432BE-4CDA-46BC-B02E-60C2C8135F0B}" dt="2022-09-07T11:34:46.596" v="954" actId="26606"/>
          <ac:spMkLst>
            <pc:docMk/>
            <pc:sldMk cId="961287482" sldId="259"/>
            <ac:spMk id="21" creationId="{72F84B47-E267-4194-8194-831DB7B5547F}"/>
          </ac:spMkLst>
        </pc:spChg>
        <pc:spChg chg="add">
          <ac:chgData name="Valerie van den Berg" userId="2abe570c-d9bf-401a-869f-7699e3ab369a" providerId="ADAL" clId="{3EB432BE-4CDA-46BC-B02E-60C2C8135F0B}" dt="2022-09-07T11:34:46.640" v="955" actId="26606"/>
          <ac:spMkLst>
            <pc:docMk/>
            <pc:sldMk cId="961287482" sldId="259"/>
            <ac:spMk id="23" creationId="{9A0D773F-7A7D-4DBB-9DEA-86BB8B8F4BC8}"/>
          </ac:spMkLst>
        </pc:spChg>
        <pc:spChg chg="add">
          <ac:chgData name="Valerie van den Berg" userId="2abe570c-d9bf-401a-869f-7699e3ab369a" providerId="ADAL" clId="{3EB432BE-4CDA-46BC-B02E-60C2C8135F0B}" dt="2022-09-07T11:34:46.640" v="955" actId="26606"/>
          <ac:spMkLst>
            <pc:docMk/>
            <pc:sldMk cId="961287482" sldId="259"/>
            <ac:spMk id="24" creationId="{7FF47CB7-972F-479F-A36D-9E72D26EC8DA}"/>
          </ac:spMkLst>
        </pc:spChg>
        <pc:spChg chg="add">
          <ac:chgData name="Valerie van den Berg" userId="2abe570c-d9bf-401a-869f-7699e3ab369a" providerId="ADAL" clId="{3EB432BE-4CDA-46BC-B02E-60C2C8135F0B}" dt="2022-09-07T11:34:46.640" v="955" actId="26606"/>
          <ac:spMkLst>
            <pc:docMk/>
            <pc:sldMk cId="961287482" sldId="259"/>
            <ac:spMk id="25" creationId="{0D153B68-5844-490D-8E67-F616D6D721CA}"/>
          </ac:spMkLst>
        </pc:spChg>
        <pc:spChg chg="add">
          <ac:chgData name="Valerie van den Berg" userId="2abe570c-d9bf-401a-869f-7699e3ab369a" providerId="ADAL" clId="{3EB432BE-4CDA-46BC-B02E-60C2C8135F0B}" dt="2022-09-07T11:34:46.640" v="955" actId="26606"/>
          <ac:spMkLst>
            <pc:docMk/>
            <pc:sldMk cId="961287482" sldId="259"/>
            <ac:spMk id="26" creationId="{B848DC54-A6EC-46CD-8186-3FEFFEB32675}"/>
          </ac:spMkLst>
        </pc:spChg>
        <pc:graphicFrameChg chg="add del">
          <ac:chgData name="Valerie van den Berg" userId="2abe570c-d9bf-401a-869f-7699e3ab369a" providerId="ADAL" clId="{3EB432BE-4CDA-46BC-B02E-60C2C8135F0B}" dt="2022-09-07T11:34:43.294" v="952" actId="26606"/>
          <ac:graphicFrameMkLst>
            <pc:docMk/>
            <pc:sldMk cId="961287482" sldId="259"/>
            <ac:graphicFrameMk id="16" creationId="{14A945A0-37CF-E47E-C40A-C3BC80F9620B}"/>
          </ac:graphicFrameMkLst>
        </pc:graphicFrameChg>
        <pc:picChg chg="mod">
          <ac:chgData name="Valerie van den Berg" userId="2abe570c-d9bf-401a-869f-7699e3ab369a" providerId="ADAL" clId="{3EB432BE-4CDA-46BC-B02E-60C2C8135F0B}" dt="2022-09-07T11:34:46.596" v="954" actId="26606"/>
          <ac:picMkLst>
            <pc:docMk/>
            <pc:sldMk cId="961287482" sldId="259"/>
            <ac:picMk id="5" creationId="{86226007-94C8-475C-8993-C538C498408D}"/>
          </ac:picMkLst>
        </pc:picChg>
      </pc:sldChg>
      <pc:sldChg chg="addSp delSp modSp mod">
        <pc:chgData name="Valerie van den Berg" userId="2abe570c-d9bf-401a-869f-7699e3ab369a" providerId="ADAL" clId="{3EB432BE-4CDA-46BC-B02E-60C2C8135F0B}" dt="2022-09-07T11:31:25.169" v="921" actId="26606"/>
        <pc:sldMkLst>
          <pc:docMk/>
          <pc:sldMk cId="357556364" sldId="260"/>
        </pc:sldMkLst>
        <pc:spChg chg="mod">
          <ac:chgData name="Valerie van den Berg" userId="2abe570c-d9bf-401a-869f-7699e3ab369a" providerId="ADAL" clId="{3EB432BE-4CDA-46BC-B02E-60C2C8135F0B}" dt="2022-09-07T11:31:25.169" v="921" actId="26606"/>
          <ac:spMkLst>
            <pc:docMk/>
            <pc:sldMk cId="357556364" sldId="260"/>
            <ac:spMk id="2" creationId="{E8CE2BFA-21BD-43FF-ACCE-EF1C085F91C4}"/>
          </ac:spMkLst>
        </pc:spChg>
        <pc:spChg chg="mod">
          <ac:chgData name="Valerie van den Berg" userId="2abe570c-d9bf-401a-869f-7699e3ab369a" providerId="ADAL" clId="{3EB432BE-4CDA-46BC-B02E-60C2C8135F0B}" dt="2022-09-07T11:31:25.169" v="921" actId="26606"/>
          <ac:spMkLst>
            <pc:docMk/>
            <pc:sldMk cId="357556364" sldId="260"/>
            <ac:spMk id="3" creationId="{18341DEA-B3C6-4E5D-AEF1-D38C85942930}"/>
          </ac:spMkLst>
        </pc:spChg>
        <pc:spChg chg="del">
          <ac:chgData name="Valerie van den Berg" userId="2abe570c-d9bf-401a-869f-7699e3ab369a" providerId="ADAL" clId="{3EB432BE-4CDA-46BC-B02E-60C2C8135F0B}" dt="2022-09-07T11:31:25.169" v="921" actId="26606"/>
          <ac:spMkLst>
            <pc:docMk/>
            <pc:sldMk cId="357556364" sldId="260"/>
            <ac:spMk id="20" creationId="{0E3596DD-156A-473E-9BB3-C6A29F7574E9}"/>
          </ac:spMkLst>
        </pc:spChg>
        <pc:spChg chg="del">
          <ac:chgData name="Valerie van den Berg" userId="2abe570c-d9bf-401a-869f-7699e3ab369a" providerId="ADAL" clId="{3EB432BE-4CDA-46BC-B02E-60C2C8135F0B}" dt="2022-09-07T11:31:25.169" v="921" actId="26606"/>
          <ac:spMkLst>
            <pc:docMk/>
            <pc:sldMk cId="357556364" sldId="260"/>
            <ac:spMk id="22" creationId="{2C46C4D6-C474-4E92-B52E-944C1118F7B6}"/>
          </ac:spMkLst>
        </pc:spChg>
        <pc:spChg chg="add">
          <ac:chgData name="Valerie van den Berg" userId="2abe570c-d9bf-401a-869f-7699e3ab369a" providerId="ADAL" clId="{3EB432BE-4CDA-46BC-B02E-60C2C8135F0B}" dt="2022-09-07T11:31:25.169" v="921" actId="26606"/>
          <ac:spMkLst>
            <pc:docMk/>
            <pc:sldMk cId="357556364" sldId="260"/>
            <ac:spMk id="27" creationId="{5E39A796-BE83-48B1-B33F-35C4A32AAB57}"/>
          </ac:spMkLst>
        </pc:spChg>
        <pc:spChg chg="add">
          <ac:chgData name="Valerie van den Berg" userId="2abe570c-d9bf-401a-869f-7699e3ab369a" providerId="ADAL" clId="{3EB432BE-4CDA-46BC-B02E-60C2C8135F0B}" dt="2022-09-07T11:31:25.169" v="921" actId="26606"/>
          <ac:spMkLst>
            <pc:docMk/>
            <pc:sldMk cId="357556364" sldId="260"/>
            <ac:spMk id="29" creationId="{72F84B47-E267-4194-8194-831DB7B5547F}"/>
          </ac:spMkLst>
        </pc:spChg>
        <pc:picChg chg="del">
          <ac:chgData name="Valerie van den Berg" userId="2abe570c-d9bf-401a-869f-7699e3ab369a" providerId="ADAL" clId="{3EB432BE-4CDA-46BC-B02E-60C2C8135F0B}" dt="2022-09-07T11:31:21.325" v="918" actId="478"/>
          <ac:picMkLst>
            <pc:docMk/>
            <pc:sldMk cId="357556364" sldId="260"/>
            <ac:picMk id="5" creationId="{6D52F7B9-BA5A-49FF-963E-319C46D21EF5}"/>
          </ac:picMkLst>
        </pc:picChg>
        <pc:picChg chg="add mod">
          <ac:chgData name="Valerie van den Berg" userId="2abe570c-d9bf-401a-869f-7699e3ab369a" providerId="ADAL" clId="{3EB432BE-4CDA-46BC-B02E-60C2C8135F0B}" dt="2022-09-07T11:31:25.169" v="921" actId="26606"/>
          <ac:picMkLst>
            <pc:docMk/>
            <pc:sldMk cId="357556364" sldId="260"/>
            <ac:picMk id="6" creationId="{5C5EFE13-2D82-285F-127F-344DD2AF21B3}"/>
          </ac:picMkLst>
        </pc:picChg>
      </pc:sldChg>
      <pc:sldChg chg="addSp delSp modSp mod">
        <pc:chgData name="Valerie van den Berg" userId="2abe570c-d9bf-401a-869f-7699e3ab369a" providerId="ADAL" clId="{3EB432BE-4CDA-46BC-B02E-60C2C8135F0B}" dt="2022-09-07T11:34:19.426" v="950" actId="26606"/>
        <pc:sldMkLst>
          <pc:docMk/>
          <pc:sldMk cId="3123023419" sldId="261"/>
        </pc:sldMkLst>
        <pc:spChg chg="mod">
          <ac:chgData name="Valerie van den Berg" userId="2abe570c-d9bf-401a-869f-7699e3ab369a" providerId="ADAL" clId="{3EB432BE-4CDA-46BC-B02E-60C2C8135F0B}" dt="2022-09-07T11:34:19.426" v="950" actId="26606"/>
          <ac:spMkLst>
            <pc:docMk/>
            <pc:sldMk cId="3123023419" sldId="261"/>
            <ac:spMk id="2" creationId="{16D36FD9-7BCA-4CF2-8B6C-9C9D768DDE16}"/>
          </ac:spMkLst>
        </pc:spChg>
        <pc:spChg chg="mod">
          <ac:chgData name="Valerie van den Berg" userId="2abe570c-d9bf-401a-869f-7699e3ab369a" providerId="ADAL" clId="{3EB432BE-4CDA-46BC-B02E-60C2C8135F0B}" dt="2022-09-07T11:34:19.426" v="950" actId="26606"/>
          <ac:spMkLst>
            <pc:docMk/>
            <pc:sldMk cId="3123023419" sldId="261"/>
            <ac:spMk id="3" creationId="{B848DC54-A6EC-46CD-8186-3FEFFEB32675}"/>
          </ac:spMkLst>
        </pc:spChg>
        <pc:spChg chg="add del">
          <ac:chgData name="Valerie van den Berg" userId="2abe570c-d9bf-401a-869f-7699e3ab369a" providerId="ADAL" clId="{3EB432BE-4CDA-46BC-B02E-60C2C8135F0B}" dt="2022-09-07T11:34:19.426" v="950" actId="26606"/>
          <ac:spMkLst>
            <pc:docMk/>
            <pc:sldMk cId="3123023419" sldId="261"/>
            <ac:spMk id="27" creationId="{18873D23-2DCF-4B31-A009-95721C06E8E1}"/>
          </ac:spMkLst>
        </pc:spChg>
        <pc:spChg chg="add del">
          <ac:chgData name="Valerie van den Berg" userId="2abe570c-d9bf-401a-869f-7699e3ab369a" providerId="ADAL" clId="{3EB432BE-4CDA-46BC-B02E-60C2C8135F0B}" dt="2022-09-07T11:34:19.426" v="950" actId="26606"/>
          <ac:spMkLst>
            <pc:docMk/>
            <pc:sldMk cId="3123023419" sldId="261"/>
            <ac:spMk id="29" creationId="{C13EF075-D4EF-4929-ADBC-91B27DA19955}"/>
          </ac:spMkLst>
        </pc:spChg>
        <pc:spChg chg="add del">
          <ac:chgData name="Valerie van den Berg" userId="2abe570c-d9bf-401a-869f-7699e3ab369a" providerId="ADAL" clId="{3EB432BE-4CDA-46BC-B02E-60C2C8135F0B}" dt="2022-09-07T11:34:08.162" v="947" actId="26606"/>
          <ac:spMkLst>
            <pc:docMk/>
            <pc:sldMk cId="3123023419" sldId="261"/>
            <ac:spMk id="40" creationId="{6D6CDB20-394C-4D51-9C5B-8751E21338DC}"/>
          </ac:spMkLst>
        </pc:spChg>
        <pc:spChg chg="add del">
          <ac:chgData name="Valerie van den Berg" userId="2abe570c-d9bf-401a-869f-7699e3ab369a" providerId="ADAL" clId="{3EB432BE-4CDA-46BC-B02E-60C2C8135F0B}" dt="2022-09-07T11:34:08.162" v="947" actId="26606"/>
          <ac:spMkLst>
            <pc:docMk/>
            <pc:sldMk cId="3123023419" sldId="261"/>
            <ac:spMk id="42" creationId="{46DFD1E0-DCA7-47E6-B78B-6ECDDF873DD6}"/>
          </ac:spMkLst>
        </pc:spChg>
        <pc:spChg chg="add del">
          <ac:chgData name="Valerie van den Berg" userId="2abe570c-d9bf-401a-869f-7699e3ab369a" providerId="ADAL" clId="{3EB432BE-4CDA-46BC-B02E-60C2C8135F0B}" dt="2022-09-07T11:34:08.162" v="947" actId="26606"/>
          <ac:spMkLst>
            <pc:docMk/>
            <pc:sldMk cId="3123023419" sldId="261"/>
            <ac:spMk id="44" creationId="{8AAB0B1E-BB97-40E0-8DCD-D1197A0E1D6A}"/>
          </ac:spMkLst>
        </pc:spChg>
        <pc:spChg chg="add del">
          <ac:chgData name="Valerie van den Berg" userId="2abe570c-d9bf-401a-869f-7699e3ab369a" providerId="ADAL" clId="{3EB432BE-4CDA-46BC-B02E-60C2C8135F0B}" dt="2022-09-07T11:34:19.417" v="949" actId="26606"/>
          <ac:spMkLst>
            <pc:docMk/>
            <pc:sldMk cId="3123023419" sldId="261"/>
            <ac:spMk id="48" creationId="{6D6CDB20-394C-4D51-9C5B-8751E21338DC}"/>
          </ac:spMkLst>
        </pc:spChg>
        <pc:spChg chg="add del">
          <ac:chgData name="Valerie van den Berg" userId="2abe570c-d9bf-401a-869f-7699e3ab369a" providerId="ADAL" clId="{3EB432BE-4CDA-46BC-B02E-60C2C8135F0B}" dt="2022-09-07T11:34:19.417" v="949" actId="26606"/>
          <ac:spMkLst>
            <pc:docMk/>
            <pc:sldMk cId="3123023419" sldId="261"/>
            <ac:spMk id="49" creationId="{46DFD1E0-DCA7-47E6-B78B-6ECDDF873DD6}"/>
          </ac:spMkLst>
        </pc:spChg>
        <pc:spChg chg="add del">
          <ac:chgData name="Valerie van den Berg" userId="2abe570c-d9bf-401a-869f-7699e3ab369a" providerId="ADAL" clId="{3EB432BE-4CDA-46BC-B02E-60C2C8135F0B}" dt="2022-09-07T11:34:19.417" v="949" actId="26606"/>
          <ac:spMkLst>
            <pc:docMk/>
            <pc:sldMk cId="3123023419" sldId="261"/>
            <ac:spMk id="50" creationId="{8AAB0B1E-BB97-40E0-8DCD-D1197A0E1D6A}"/>
          </ac:spMkLst>
        </pc:spChg>
        <pc:spChg chg="add">
          <ac:chgData name="Valerie van den Berg" userId="2abe570c-d9bf-401a-869f-7699e3ab369a" providerId="ADAL" clId="{3EB432BE-4CDA-46BC-B02E-60C2C8135F0B}" dt="2022-09-07T11:34:19.426" v="950" actId="26606"/>
          <ac:spMkLst>
            <pc:docMk/>
            <pc:sldMk cId="3123023419" sldId="261"/>
            <ac:spMk id="52" creationId="{8D71EDA1-87BF-4D5D-AB79-F346FD19278A}"/>
          </ac:spMkLst>
        </pc:spChg>
        <pc:spChg chg="add">
          <ac:chgData name="Valerie van den Berg" userId="2abe570c-d9bf-401a-869f-7699e3ab369a" providerId="ADAL" clId="{3EB432BE-4CDA-46BC-B02E-60C2C8135F0B}" dt="2022-09-07T11:34:19.426" v="950" actId="26606"/>
          <ac:spMkLst>
            <pc:docMk/>
            <pc:sldMk cId="3123023419" sldId="261"/>
            <ac:spMk id="53" creationId="{09588DA8-065E-4F6F-8EFD-43104AB2E0CF}"/>
          </ac:spMkLst>
        </pc:spChg>
        <pc:spChg chg="add">
          <ac:chgData name="Valerie van den Berg" userId="2abe570c-d9bf-401a-869f-7699e3ab369a" providerId="ADAL" clId="{3EB432BE-4CDA-46BC-B02E-60C2C8135F0B}" dt="2022-09-07T11:34:19.426" v="950" actId="26606"/>
          <ac:spMkLst>
            <pc:docMk/>
            <pc:sldMk cId="3123023419" sldId="261"/>
            <ac:spMk id="54" creationId="{C4285719-470E-454C-AF62-8323075F1F5B}"/>
          </ac:spMkLst>
        </pc:spChg>
        <pc:spChg chg="add">
          <ac:chgData name="Valerie van den Berg" userId="2abe570c-d9bf-401a-869f-7699e3ab369a" providerId="ADAL" clId="{3EB432BE-4CDA-46BC-B02E-60C2C8135F0B}" dt="2022-09-07T11:34:19.426" v="950" actId="26606"/>
          <ac:spMkLst>
            <pc:docMk/>
            <pc:sldMk cId="3123023419" sldId="261"/>
            <ac:spMk id="55" creationId="{CD9FE4EF-C4D8-49A0-B2FF-81D8DB7D8A24}"/>
          </ac:spMkLst>
        </pc:spChg>
        <pc:spChg chg="add">
          <ac:chgData name="Valerie van den Berg" userId="2abe570c-d9bf-401a-869f-7699e3ab369a" providerId="ADAL" clId="{3EB432BE-4CDA-46BC-B02E-60C2C8135F0B}" dt="2022-09-07T11:34:19.426" v="950" actId="26606"/>
          <ac:spMkLst>
            <pc:docMk/>
            <pc:sldMk cId="3123023419" sldId="261"/>
            <ac:spMk id="56" creationId="{4300840D-0A0B-4512-BACA-B439D5B9C57C}"/>
          </ac:spMkLst>
        </pc:spChg>
        <pc:spChg chg="add">
          <ac:chgData name="Valerie van den Berg" userId="2abe570c-d9bf-401a-869f-7699e3ab369a" providerId="ADAL" clId="{3EB432BE-4CDA-46BC-B02E-60C2C8135F0B}" dt="2022-09-07T11:34:19.426" v="950" actId="26606"/>
          <ac:spMkLst>
            <pc:docMk/>
            <pc:sldMk cId="3123023419" sldId="261"/>
            <ac:spMk id="57" creationId="{D2B78728-A580-49A7-84F9-6EF6F583ADE0}"/>
          </ac:spMkLst>
        </pc:spChg>
        <pc:spChg chg="add">
          <ac:chgData name="Valerie van den Berg" userId="2abe570c-d9bf-401a-869f-7699e3ab369a" providerId="ADAL" clId="{3EB432BE-4CDA-46BC-B02E-60C2C8135F0B}" dt="2022-09-07T11:34:19.426" v="950" actId="26606"/>
          <ac:spMkLst>
            <pc:docMk/>
            <pc:sldMk cId="3123023419" sldId="261"/>
            <ac:spMk id="58" creationId="{38FAA1A1-D861-433F-88FA-1E9D6FD31D11}"/>
          </ac:spMkLst>
        </pc:spChg>
        <pc:grpChg chg="add del">
          <ac:chgData name="Valerie van den Berg" userId="2abe570c-d9bf-401a-869f-7699e3ab369a" providerId="ADAL" clId="{3EB432BE-4CDA-46BC-B02E-60C2C8135F0B}" dt="2022-09-07T11:34:19.426" v="950" actId="26606"/>
          <ac:grpSpMkLst>
            <pc:docMk/>
            <pc:sldMk cId="3123023419" sldId="261"/>
            <ac:grpSpMk id="31" creationId="{DAA26DFA-AAB2-4973-9C17-16D587C7B198}"/>
          </ac:grpSpMkLst>
        </pc:grpChg>
        <pc:cxnChg chg="add del">
          <ac:chgData name="Valerie van den Berg" userId="2abe570c-d9bf-401a-869f-7699e3ab369a" providerId="ADAL" clId="{3EB432BE-4CDA-46BC-B02E-60C2C8135F0B}" dt="2022-09-07T11:34:08.162" v="947" actId="26606"/>
          <ac:cxnSpMkLst>
            <pc:docMk/>
            <pc:sldMk cId="3123023419" sldId="261"/>
            <ac:cxnSpMk id="46" creationId="{F492F8DF-EE34-4FC5-9FFE-76EB2E3BBA95}"/>
          </ac:cxnSpMkLst>
        </pc:cxnChg>
        <pc:cxnChg chg="add del">
          <ac:chgData name="Valerie van den Berg" userId="2abe570c-d9bf-401a-869f-7699e3ab369a" providerId="ADAL" clId="{3EB432BE-4CDA-46BC-B02E-60C2C8135F0B}" dt="2022-09-07T11:34:19.417" v="949" actId="26606"/>
          <ac:cxnSpMkLst>
            <pc:docMk/>
            <pc:sldMk cId="3123023419" sldId="261"/>
            <ac:cxnSpMk id="51" creationId="{19C0742B-6FAB-4F71-A9CB-E140A40C8BE9}"/>
          </ac:cxnSpMkLst>
        </pc:cxnChg>
      </pc:sldChg>
      <pc:sldChg chg="modSp mod">
        <pc:chgData name="Valerie van den Berg" userId="2abe570c-d9bf-401a-869f-7699e3ab369a" providerId="ADAL" clId="{3EB432BE-4CDA-46BC-B02E-60C2C8135F0B}" dt="2022-09-07T11:33:57.628" v="945" actId="1076"/>
        <pc:sldMkLst>
          <pc:docMk/>
          <pc:sldMk cId="2130588783" sldId="262"/>
        </pc:sldMkLst>
        <pc:spChg chg="mod">
          <ac:chgData name="Valerie van den Berg" userId="2abe570c-d9bf-401a-869f-7699e3ab369a" providerId="ADAL" clId="{3EB432BE-4CDA-46BC-B02E-60C2C8135F0B}" dt="2022-09-07T11:11:45.838" v="385" actId="20577"/>
          <ac:spMkLst>
            <pc:docMk/>
            <pc:sldMk cId="2130588783" sldId="262"/>
            <ac:spMk id="2" creationId="{16D36FD9-7BCA-4CF2-8B6C-9C9D768DDE16}"/>
          </ac:spMkLst>
        </pc:spChg>
        <pc:spChg chg="mod">
          <ac:chgData name="Valerie van den Berg" userId="2abe570c-d9bf-401a-869f-7699e3ab369a" providerId="ADAL" clId="{3EB432BE-4CDA-46BC-B02E-60C2C8135F0B}" dt="2022-09-07T11:12:06.270" v="502" actId="20577"/>
          <ac:spMkLst>
            <pc:docMk/>
            <pc:sldMk cId="2130588783" sldId="262"/>
            <ac:spMk id="3" creationId="{B848DC54-A6EC-46CD-8186-3FEFFEB32675}"/>
          </ac:spMkLst>
        </pc:spChg>
        <pc:picChg chg="mod">
          <ac:chgData name="Valerie van den Berg" userId="2abe570c-d9bf-401a-869f-7699e3ab369a" providerId="ADAL" clId="{3EB432BE-4CDA-46BC-B02E-60C2C8135F0B}" dt="2022-09-07T11:33:57.628" v="945" actId="1076"/>
          <ac:picMkLst>
            <pc:docMk/>
            <pc:sldMk cId="2130588783" sldId="262"/>
            <ac:picMk id="1026" creationId="{AB5A1EA2-9731-4093-A9B6-ADA8ADF73AF2}"/>
          </ac:picMkLst>
        </pc:picChg>
      </pc:sldChg>
      <pc:sldChg chg="addSp delSp modSp add mod ord">
        <pc:chgData name="Valerie van den Berg" userId="2abe570c-d9bf-401a-869f-7699e3ab369a" providerId="ADAL" clId="{3EB432BE-4CDA-46BC-B02E-60C2C8135F0B}" dt="2022-09-07T11:33:42.210" v="941" actId="5793"/>
        <pc:sldMkLst>
          <pc:docMk/>
          <pc:sldMk cId="2965725464" sldId="264"/>
        </pc:sldMkLst>
        <pc:spChg chg="mod">
          <ac:chgData name="Valerie van den Berg" userId="2abe570c-d9bf-401a-869f-7699e3ab369a" providerId="ADAL" clId="{3EB432BE-4CDA-46BC-B02E-60C2C8135F0B}" dt="2022-09-07T11:33:21.078" v="922" actId="26606"/>
          <ac:spMkLst>
            <pc:docMk/>
            <pc:sldMk cId="2965725464" sldId="264"/>
            <ac:spMk id="2" creationId="{16D36FD9-7BCA-4CF2-8B6C-9C9D768DDE16}"/>
          </ac:spMkLst>
        </pc:spChg>
        <pc:spChg chg="mod">
          <ac:chgData name="Valerie van den Berg" userId="2abe570c-d9bf-401a-869f-7699e3ab369a" providerId="ADAL" clId="{3EB432BE-4CDA-46BC-B02E-60C2C8135F0B}" dt="2022-09-07T11:33:42.210" v="941" actId="5793"/>
          <ac:spMkLst>
            <pc:docMk/>
            <pc:sldMk cId="2965725464" sldId="264"/>
            <ac:spMk id="3" creationId="{B848DC54-A6EC-46CD-8186-3FEFFEB32675}"/>
          </ac:spMkLst>
        </pc:spChg>
        <pc:spChg chg="del">
          <ac:chgData name="Valerie van den Berg" userId="2abe570c-d9bf-401a-869f-7699e3ab369a" providerId="ADAL" clId="{3EB432BE-4CDA-46BC-B02E-60C2C8135F0B}" dt="2022-09-07T11:33:21.078" v="922" actId="26606"/>
          <ac:spMkLst>
            <pc:docMk/>
            <pc:sldMk cId="2965725464" sldId="264"/>
            <ac:spMk id="27" creationId="{18873D23-2DCF-4B31-A009-95721C06E8E1}"/>
          </ac:spMkLst>
        </pc:spChg>
        <pc:spChg chg="del">
          <ac:chgData name="Valerie van den Berg" userId="2abe570c-d9bf-401a-869f-7699e3ab369a" providerId="ADAL" clId="{3EB432BE-4CDA-46BC-B02E-60C2C8135F0B}" dt="2022-09-07T11:33:21.078" v="922" actId="26606"/>
          <ac:spMkLst>
            <pc:docMk/>
            <pc:sldMk cId="2965725464" sldId="264"/>
            <ac:spMk id="29" creationId="{C13EF075-D4EF-4929-ADBC-91B27DA19955}"/>
          </ac:spMkLst>
        </pc:spChg>
        <pc:grpChg chg="del">
          <ac:chgData name="Valerie van den Berg" userId="2abe570c-d9bf-401a-869f-7699e3ab369a" providerId="ADAL" clId="{3EB432BE-4CDA-46BC-B02E-60C2C8135F0B}" dt="2022-09-07T11:33:21.078" v="922" actId="26606"/>
          <ac:grpSpMkLst>
            <pc:docMk/>
            <pc:sldMk cId="2965725464" sldId="264"/>
            <ac:grpSpMk id="31" creationId="{DAA26DFA-AAB2-4973-9C17-16D587C7B198}"/>
          </ac:grpSpMkLst>
        </pc:grpChg>
        <pc:picChg chg="add">
          <ac:chgData name="Valerie van den Berg" userId="2abe570c-d9bf-401a-869f-7699e3ab369a" providerId="ADAL" clId="{3EB432BE-4CDA-46BC-B02E-60C2C8135F0B}" dt="2022-09-07T11:33:21.078" v="922" actId="26606"/>
          <ac:picMkLst>
            <pc:docMk/>
            <pc:sldMk cId="2965725464" sldId="264"/>
            <ac:picMk id="37" creationId="{55BE7D86-B949-3F61-3E05-C3D5E6D06FBA}"/>
          </ac:picMkLst>
        </pc:picChg>
        <pc:cxnChg chg="add">
          <ac:chgData name="Valerie van den Berg" userId="2abe570c-d9bf-401a-869f-7699e3ab369a" providerId="ADAL" clId="{3EB432BE-4CDA-46BC-B02E-60C2C8135F0B}" dt="2022-09-07T11:33:21.078" v="922" actId="26606"/>
          <ac:cxnSpMkLst>
            <pc:docMk/>
            <pc:sldMk cId="2965725464" sldId="264"/>
            <ac:cxnSpMk id="41" creationId="{A7F400EE-A8A5-48AF-B4D6-291B52C6F0B0}"/>
          </ac:cxnSpMkLst>
        </pc:cxnChg>
      </pc:sldChg>
      <pc:sldChg chg="modSp add mod">
        <pc:chgData name="Valerie van den Berg" userId="2abe570c-d9bf-401a-869f-7699e3ab369a" providerId="ADAL" clId="{3EB432BE-4CDA-46BC-B02E-60C2C8135F0B}" dt="2022-09-08T15:21:06.344" v="1167" actId="20577"/>
        <pc:sldMkLst>
          <pc:docMk/>
          <pc:sldMk cId="2394142974" sldId="265"/>
        </pc:sldMkLst>
        <pc:spChg chg="mod">
          <ac:chgData name="Valerie van den Berg" userId="2abe570c-d9bf-401a-869f-7699e3ab369a" providerId="ADAL" clId="{3EB432BE-4CDA-46BC-B02E-60C2C8135F0B}" dt="2022-09-08T15:13:05.025" v="1032" actId="20577"/>
          <ac:spMkLst>
            <pc:docMk/>
            <pc:sldMk cId="2394142974" sldId="265"/>
            <ac:spMk id="2" creationId="{16D36FD9-7BCA-4CF2-8B6C-9C9D768DDE16}"/>
          </ac:spMkLst>
        </pc:spChg>
        <pc:spChg chg="mod">
          <ac:chgData name="Valerie van den Berg" userId="2abe570c-d9bf-401a-869f-7699e3ab369a" providerId="ADAL" clId="{3EB432BE-4CDA-46BC-B02E-60C2C8135F0B}" dt="2022-09-08T15:21:06.344" v="1167" actId="20577"/>
          <ac:spMkLst>
            <pc:docMk/>
            <pc:sldMk cId="2394142974" sldId="265"/>
            <ac:spMk id="3" creationId="{B848DC54-A6EC-46CD-8186-3FEFFEB3267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B6793-E6B6-44BB-B0A0-4AA34ACB7A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5C22161-4C91-43E5-BF4F-3EFCFF6E6F73}">
      <dgm:prSet/>
      <dgm:spPr/>
      <dgm:t>
        <a:bodyPr/>
        <a:lstStyle/>
        <a:p>
          <a:r>
            <a:rPr lang="nl-NL"/>
            <a:t>Rooster </a:t>
          </a:r>
          <a:endParaRPr lang="en-US"/>
        </a:p>
      </dgm:t>
    </dgm:pt>
    <dgm:pt modelId="{064C40F0-E0D6-48E6-BCE8-ADE62962385F}" type="parTrans" cxnId="{86579938-1CA5-492F-AC6A-839AEADF686A}">
      <dgm:prSet/>
      <dgm:spPr/>
      <dgm:t>
        <a:bodyPr/>
        <a:lstStyle/>
        <a:p>
          <a:endParaRPr lang="en-US"/>
        </a:p>
      </dgm:t>
    </dgm:pt>
    <dgm:pt modelId="{8C92956A-49B1-4346-8C11-72230C536246}" type="sibTrans" cxnId="{86579938-1CA5-492F-AC6A-839AEADF686A}">
      <dgm:prSet/>
      <dgm:spPr/>
      <dgm:t>
        <a:bodyPr/>
        <a:lstStyle/>
        <a:p>
          <a:endParaRPr lang="en-US"/>
        </a:p>
      </dgm:t>
    </dgm:pt>
    <dgm:pt modelId="{8FB455BF-6ABF-432F-B008-62F9982418F6}">
      <dgm:prSet/>
      <dgm:spPr/>
      <dgm:t>
        <a:bodyPr/>
        <a:lstStyle/>
        <a:p>
          <a:r>
            <a:rPr lang="nl-NL"/>
            <a:t>Jaarplanning</a:t>
          </a:r>
          <a:endParaRPr lang="en-US"/>
        </a:p>
      </dgm:t>
    </dgm:pt>
    <dgm:pt modelId="{423818AE-925F-4267-89F0-42FE4048C519}" type="parTrans" cxnId="{021CC67F-776C-473D-ADBC-5590E8504059}">
      <dgm:prSet/>
      <dgm:spPr/>
      <dgm:t>
        <a:bodyPr/>
        <a:lstStyle/>
        <a:p>
          <a:endParaRPr lang="en-US"/>
        </a:p>
      </dgm:t>
    </dgm:pt>
    <dgm:pt modelId="{CEDCB687-772D-4817-B156-15E7201BEEFF}" type="sibTrans" cxnId="{021CC67F-776C-473D-ADBC-5590E8504059}">
      <dgm:prSet/>
      <dgm:spPr/>
      <dgm:t>
        <a:bodyPr/>
        <a:lstStyle/>
        <a:p>
          <a:endParaRPr lang="en-US"/>
        </a:p>
      </dgm:t>
    </dgm:pt>
    <dgm:pt modelId="{BCE48946-FDB0-4817-820A-82557D63A749}">
      <dgm:prSet/>
      <dgm:spPr/>
      <dgm:t>
        <a:bodyPr/>
        <a:lstStyle/>
        <a:p>
          <a:r>
            <a:rPr lang="nl-NL" dirty="0"/>
            <a:t>Wat willen jullie al weten over dit jaar?</a:t>
          </a:r>
          <a:endParaRPr lang="en-US" dirty="0"/>
        </a:p>
      </dgm:t>
    </dgm:pt>
    <dgm:pt modelId="{8424E1BA-3F24-4F41-A679-A02E1EF462F6}" type="parTrans" cxnId="{3AC95F26-EA39-4E82-9C6B-46B3B249E3C0}">
      <dgm:prSet/>
      <dgm:spPr/>
      <dgm:t>
        <a:bodyPr/>
        <a:lstStyle/>
        <a:p>
          <a:endParaRPr lang="en-US"/>
        </a:p>
      </dgm:t>
    </dgm:pt>
    <dgm:pt modelId="{2551AF44-9816-4D76-8FED-1C61D95E5E56}" type="sibTrans" cxnId="{3AC95F26-EA39-4E82-9C6B-46B3B249E3C0}">
      <dgm:prSet/>
      <dgm:spPr/>
      <dgm:t>
        <a:bodyPr/>
        <a:lstStyle/>
        <a:p>
          <a:endParaRPr lang="en-US"/>
        </a:p>
      </dgm:t>
    </dgm:pt>
    <dgm:pt modelId="{D1130E1C-E2B6-4E4C-A5C1-64DE1B504E96}">
      <dgm:prSet/>
      <dgm:spPr/>
      <dgm:t>
        <a:bodyPr/>
        <a:lstStyle/>
        <a:p>
          <a:r>
            <a:rPr lang="nl-NL" dirty="0"/>
            <a:t>Huiswerklas? Dan ben je deze periode iedere dinsdag van 16:00 uur tot 17:00 uur op school. De huiswerkklas morgen om 16:00 uur</a:t>
          </a:r>
          <a:endParaRPr lang="en-US" dirty="0"/>
        </a:p>
      </dgm:t>
    </dgm:pt>
    <dgm:pt modelId="{951892C6-AD0E-4260-8F45-9EE042712689}" type="parTrans" cxnId="{991211FB-EE6B-4400-B5DE-2E0CC712A3EB}">
      <dgm:prSet/>
      <dgm:spPr/>
      <dgm:t>
        <a:bodyPr/>
        <a:lstStyle/>
        <a:p>
          <a:endParaRPr lang="en-US"/>
        </a:p>
      </dgm:t>
    </dgm:pt>
    <dgm:pt modelId="{F76389D7-C001-4C82-A694-A057D56DF1F3}" type="sibTrans" cxnId="{991211FB-EE6B-4400-B5DE-2E0CC712A3EB}">
      <dgm:prSet/>
      <dgm:spPr/>
      <dgm:t>
        <a:bodyPr/>
        <a:lstStyle/>
        <a:p>
          <a:endParaRPr lang="en-US"/>
        </a:p>
      </dgm:t>
    </dgm:pt>
    <dgm:pt modelId="{1117EA1B-6056-44C7-A6BF-D008B09E01A4}" type="pres">
      <dgm:prSet presAssocID="{1BCB6793-E6B6-44BB-B0A0-4AA34ACB7AFC}" presName="vert0" presStyleCnt="0">
        <dgm:presLayoutVars>
          <dgm:dir/>
          <dgm:animOne val="branch"/>
          <dgm:animLvl val="lvl"/>
        </dgm:presLayoutVars>
      </dgm:prSet>
      <dgm:spPr/>
    </dgm:pt>
    <dgm:pt modelId="{A8659409-C69D-4B96-923C-72AD5BFBD6B3}" type="pres">
      <dgm:prSet presAssocID="{D5C22161-4C91-43E5-BF4F-3EFCFF6E6F73}" presName="thickLine" presStyleLbl="alignNode1" presStyleIdx="0" presStyleCnt="4"/>
      <dgm:spPr/>
    </dgm:pt>
    <dgm:pt modelId="{09E9C817-716C-4C28-B02D-BCCCFB876328}" type="pres">
      <dgm:prSet presAssocID="{D5C22161-4C91-43E5-BF4F-3EFCFF6E6F73}" presName="horz1" presStyleCnt="0"/>
      <dgm:spPr/>
    </dgm:pt>
    <dgm:pt modelId="{11CE2FB8-1BFF-47C7-856A-13EC8281AA79}" type="pres">
      <dgm:prSet presAssocID="{D5C22161-4C91-43E5-BF4F-3EFCFF6E6F73}" presName="tx1" presStyleLbl="revTx" presStyleIdx="0" presStyleCnt="4"/>
      <dgm:spPr/>
    </dgm:pt>
    <dgm:pt modelId="{C1415C6F-045F-4230-851E-006E8D9D13BA}" type="pres">
      <dgm:prSet presAssocID="{D5C22161-4C91-43E5-BF4F-3EFCFF6E6F73}" presName="vert1" presStyleCnt="0"/>
      <dgm:spPr/>
    </dgm:pt>
    <dgm:pt modelId="{16A0A34D-C8A1-4FFA-84AA-6F0827210EC9}" type="pres">
      <dgm:prSet presAssocID="{8FB455BF-6ABF-432F-B008-62F9982418F6}" presName="thickLine" presStyleLbl="alignNode1" presStyleIdx="1" presStyleCnt="4"/>
      <dgm:spPr/>
    </dgm:pt>
    <dgm:pt modelId="{1F425FB9-996A-4868-BA3C-69B0AD95F2E1}" type="pres">
      <dgm:prSet presAssocID="{8FB455BF-6ABF-432F-B008-62F9982418F6}" presName="horz1" presStyleCnt="0"/>
      <dgm:spPr/>
    </dgm:pt>
    <dgm:pt modelId="{EB2AEBC2-8E5A-493A-BF87-A377F8A43391}" type="pres">
      <dgm:prSet presAssocID="{8FB455BF-6ABF-432F-B008-62F9982418F6}" presName="tx1" presStyleLbl="revTx" presStyleIdx="1" presStyleCnt="4"/>
      <dgm:spPr/>
    </dgm:pt>
    <dgm:pt modelId="{CCE2E78C-A367-4F3B-B318-C079CF4D512B}" type="pres">
      <dgm:prSet presAssocID="{8FB455BF-6ABF-432F-B008-62F9982418F6}" presName="vert1" presStyleCnt="0"/>
      <dgm:spPr/>
    </dgm:pt>
    <dgm:pt modelId="{AAB72696-7A64-4C1B-8FFE-445F4DA2964C}" type="pres">
      <dgm:prSet presAssocID="{BCE48946-FDB0-4817-820A-82557D63A749}" presName="thickLine" presStyleLbl="alignNode1" presStyleIdx="2" presStyleCnt="4"/>
      <dgm:spPr/>
    </dgm:pt>
    <dgm:pt modelId="{AFFA6E99-B422-43FF-9258-F38BA95A526B}" type="pres">
      <dgm:prSet presAssocID="{BCE48946-FDB0-4817-820A-82557D63A749}" presName="horz1" presStyleCnt="0"/>
      <dgm:spPr/>
    </dgm:pt>
    <dgm:pt modelId="{B0B2135F-D07E-4BE3-B7E2-E7DEC460ADCF}" type="pres">
      <dgm:prSet presAssocID="{BCE48946-FDB0-4817-820A-82557D63A749}" presName="tx1" presStyleLbl="revTx" presStyleIdx="2" presStyleCnt="4"/>
      <dgm:spPr/>
    </dgm:pt>
    <dgm:pt modelId="{74709CF6-E537-4BED-824D-ACC07BB9C2CC}" type="pres">
      <dgm:prSet presAssocID="{BCE48946-FDB0-4817-820A-82557D63A749}" presName="vert1" presStyleCnt="0"/>
      <dgm:spPr/>
    </dgm:pt>
    <dgm:pt modelId="{42926E8C-086E-4630-AC08-7C8E6F75A3F1}" type="pres">
      <dgm:prSet presAssocID="{D1130E1C-E2B6-4E4C-A5C1-64DE1B504E96}" presName="thickLine" presStyleLbl="alignNode1" presStyleIdx="3" presStyleCnt="4"/>
      <dgm:spPr/>
    </dgm:pt>
    <dgm:pt modelId="{AF831151-A135-4138-91BF-A6AF7C48A301}" type="pres">
      <dgm:prSet presAssocID="{D1130E1C-E2B6-4E4C-A5C1-64DE1B504E96}" presName="horz1" presStyleCnt="0"/>
      <dgm:spPr/>
    </dgm:pt>
    <dgm:pt modelId="{EFD59E81-1E9F-47F4-AE44-93C013EC61D2}" type="pres">
      <dgm:prSet presAssocID="{D1130E1C-E2B6-4E4C-A5C1-64DE1B504E96}" presName="tx1" presStyleLbl="revTx" presStyleIdx="3" presStyleCnt="4"/>
      <dgm:spPr/>
    </dgm:pt>
    <dgm:pt modelId="{56681038-D294-4061-8791-FA9FD490504E}" type="pres">
      <dgm:prSet presAssocID="{D1130E1C-E2B6-4E4C-A5C1-64DE1B504E96}" presName="vert1" presStyleCnt="0"/>
      <dgm:spPr/>
    </dgm:pt>
  </dgm:ptLst>
  <dgm:cxnLst>
    <dgm:cxn modelId="{791A3510-F58B-4A83-9EC0-38C15ADD30D3}" type="presOf" srcId="{BCE48946-FDB0-4817-820A-82557D63A749}" destId="{B0B2135F-D07E-4BE3-B7E2-E7DEC460ADCF}" srcOrd="0" destOrd="0" presId="urn:microsoft.com/office/officeart/2008/layout/LinedList"/>
    <dgm:cxn modelId="{1CA42A22-0A0B-4238-810E-9F97771B4234}" type="presOf" srcId="{8FB455BF-6ABF-432F-B008-62F9982418F6}" destId="{EB2AEBC2-8E5A-493A-BF87-A377F8A43391}" srcOrd="0" destOrd="0" presId="urn:microsoft.com/office/officeart/2008/layout/LinedList"/>
    <dgm:cxn modelId="{3AC95F26-EA39-4E82-9C6B-46B3B249E3C0}" srcId="{1BCB6793-E6B6-44BB-B0A0-4AA34ACB7AFC}" destId="{BCE48946-FDB0-4817-820A-82557D63A749}" srcOrd="2" destOrd="0" parTransId="{8424E1BA-3F24-4F41-A679-A02E1EF462F6}" sibTransId="{2551AF44-9816-4D76-8FED-1C61D95E5E56}"/>
    <dgm:cxn modelId="{86579938-1CA5-492F-AC6A-839AEADF686A}" srcId="{1BCB6793-E6B6-44BB-B0A0-4AA34ACB7AFC}" destId="{D5C22161-4C91-43E5-BF4F-3EFCFF6E6F73}" srcOrd="0" destOrd="0" parTransId="{064C40F0-E0D6-48E6-BCE8-ADE62962385F}" sibTransId="{8C92956A-49B1-4346-8C11-72230C536246}"/>
    <dgm:cxn modelId="{021CC67F-776C-473D-ADBC-5590E8504059}" srcId="{1BCB6793-E6B6-44BB-B0A0-4AA34ACB7AFC}" destId="{8FB455BF-6ABF-432F-B008-62F9982418F6}" srcOrd="1" destOrd="0" parTransId="{423818AE-925F-4267-89F0-42FE4048C519}" sibTransId="{CEDCB687-772D-4817-B156-15E7201BEEFF}"/>
    <dgm:cxn modelId="{28E178A7-61E4-4A81-98B4-EB1C6E55DC23}" type="presOf" srcId="{1BCB6793-E6B6-44BB-B0A0-4AA34ACB7AFC}" destId="{1117EA1B-6056-44C7-A6BF-D008B09E01A4}" srcOrd="0" destOrd="0" presId="urn:microsoft.com/office/officeart/2008/layout/LinedList"/>
    <dgm:cxn modelId="{D809DBA7-B2D6-4F5A-9519-23F2EF780316}" type="presOf" srcId="{D1130E1C-E2B6-4E4C-A5C1-64DE1B504E96}" destId="{EFD59E81-1E9F-47F4-AE44-93C013EC61D2}" srcOrd="0" destOrd="0" presId="urn:microsoft.com/office/officeart/2008/layout/LinedList"/>
    <dgm:cxn modelId="{447E4AC5-4AC3-47FF-96AA-3C0FD32C2F68}" type="presOf" srcId="{D5C22161-4C91-43E5-BF4F-3EFCFF6E6F73}" destId="{11CE2FB8-1BFF-47C7-856A-13EC8281AA79}" srcOrd="0" destOrd="0" presId="urn:microsoft.com/office/officeart/2008/layout/LinedList"/>
    <dgm:cxn modelId="{991211FB-EE6B-4400-B5DE-2E0CC712A3EB}" srcId="{1BCB6793-E6B6-44BB-B0A0-4AA34ACB7AFC}" destId="{D1130E1C-E2B6-4E4C-A5C1-64DE1B504E96}" srcOrd="3" destOrd="0" parTransId="{951892C6-AD0E-4260-8F45-9EE042712689}" sibTransId="{F76389D7-C001-4C82-A694-A057D56DF1F3}"/>
    <dgm:cxn modelId="{CC360096-0125-4EE1-9F8F-DA944DC16DE6}" type="presParOf" srcId="{1117EA1B-6056-44C7-A6BF-D008B09E01A4}" destId="{A8659409-C69D-4B96-923C-72AD5BFBD6B3}" srcOrd="0" destOrd="0" presId="urn:microsoft.com/office/officeart/2008/layout/LinedList"/>
    <dgm:cxn modelId="{45294DB9-A734-4149-9979-9A06F032C75F}" type="presParOf" srcId="{1117EA1B-6056-44C7-A6BF-D008B09E01A4}" destId="{09E9C817-716C-4C28-B02D-BCCCFB876328}" srcOrd="1" destOrd="0" presId="urn:microsoft.com/office/officeart/2008/layout/LinedList"/>
    <dgm:cxn modelId="{21076238-4388-4B0C-8AE8-33F020491EE7}" type="presParOf" srcId="{09E9C817-716C-4C28-B02D-BCCCFB876328}" destId="{11CE2FB8-1BFF-47C7-856A-13EC8281AA79}" srcOrd="0" destOrd="0" presId="urn:microsoft.com/office/officeart/2008/layout/LinedList"/>
    <dgm:cxn modelId="{A5CB8CD4-1D5A-4958-B820-9E4D03E718E3}" type="presParOf" srcId="{09E9C817-716C-4C28-B02D-BCCCFB876328}" destId="{C1415C6F-045F-4230-851E-006E8D9D13BA}" srcOrd="1" destOrd="0" presId="urn:microsoft.com/office/officeart/2008/layout/LinedList"/>
    <dgm:cxn modelId="{3A53167E-E7F1-4EAB-A0FB-D00D0E3003E1}" type="presParOf" srcId="{1117EA1B-6056-44C7-A6BF-D008B09E01A4}" destId="{16A0A34D-C8A1-4FFA-84AA-6F0827210EC9}" srcOrd="2" destOrd="0" presId="urn:microsoft.com/office/officeart/2008/layout/LinedList"/>
    <dgm:cxn modelId="{4127C615-36EF-4027-83AE-2C326F413299}" type="presParOf" srcId="{1117EA1B-6056-44C7-A6BF-D008B09E01A4}" destId="{1F425FB9-996A-4868-BA3C-69B0AD95F2E1}" srcOrd="3" destOrd="0" presId="urn:microsoft.com/office/officeart/2008/layout/LinedList"/>
    <dgm:cxn modelId="{AEF965C5-85BA-4CD5-B587-A5E40026D1CA}" type="presParOf" srcId="{1F425FB9-996A-4868-BA3C-69B0AD95F2E1}" destId="{EB2AEBC2-8E5A-493A-BF87-A377F8A43391}" srcOrd="0" destOrd="0" presId="urn:microsoft.com/office/officeart/2008/layout/LinedList"/>
    <dgm:cxn modelId="{ABB7A4F1-95F5-449C-A280-B7CFF177C08B}" type="presParOf" srcId="{1F425FB9-996A-4868-BA3C-69B0AD95F2E1}" destId="{CCE2E78C-A367-4F3B-B318-C079CF4D512B}" srcOrd="1" destOrd="0" presId="urn:microsoft.com/office/officeart/2008/layout/LinedList"/>
    <dgm:cxn modelId="{E89E12E0-E910-4BA4-9C40-CA554713EBB1}" type="presParOf" srcId="{1117EA1B-6056-44C7-A6BF-D008B09E01A4}" destId="{AAB72696-7A64-4C1B-8FFE-445F4DA2964C}" srcOrd="4" destOrd="0" presId="urn:microsoft.com/office/officeart/2008/layout/LinedList"/>
    <dgm:cxn modelId="{BADAA25B-445C-4545-A42F-4A78B62BB3F1}" type="presParOf" srcId="{1117EA1B-6056-44C7-A6BF-D008B09E01A4}" destId="{AFFA6E99-B422-43FF-9258-F38BA95A526B}" srcOrd="5" destOrd="0" presId="urn:microsoft.com/office/officeart/2008/layout/LinedList"/>
    <dgm:cxn modelId="{D353D010-AF22-479D-B3BD-0DAB2FC4BC90}" type="presParOf" srcId="{AFFA6E99-B422-43FF-9258-F38BA95A526B}" destId="{B0B2135F-D07E-4BE3-B7E2-E7DEC460ADCF}" srcOrd="0" destOrd="0" presId="urn:microsoft.com/office/officeart/2008/layout/LinedList"/>
    <dgm:cxn modelId="{3130D69E-30C5-4BFF-A719-159AD5D8E9B9}" type="presParOf" srcId="{AFFA6E99-B422-43FF-9258-F38BA95A526B}" destId="{74709CF6-E537-4BED-824D-ACC07BB9C2CC}" srcOrd="1" destOrd="0" presId="urn:microsoft.com/office/officeart/2008/layout/LinedList"/>
    <dgm:cxn modelId="{6A581329-2163-44C9-8645-50E22B24DC82}" type="presParOf" srcId="{1117EA1B-6056-44C7-A6BF-D008B09E01A4}" destId="{42926E8C-086E-4630-AC08-7C8E6F75A3F1}" srcOrd="6" destOrd="0" presId="urn:microsoft.com/office/officeart/2008/layout/LinedList"/>
    <dgm:cxn modelId="{09FD0D6F-28B3-4A2E-909B-9F249B9B3CC9}" type="presParOf" srcId="{1117EA1B-6056-44C7-A6BF-D008B09E01A4}" destId="{AF831151-A135-4138-91BF-A6AF7C48A301}" srcOrd="7" destOrd="0" presId="urn:microsoft.com/office/officeart/2008/layout/LinedList"/>
    <dgm:cxn modelId="{F2339271-D727-4171-B7EA-9F81BC395291}" type="presParOf" srcId="{AF831151-A135-4138-91BF-A6AF7C48A301}" destId="{EFD59E81-1E9F-47F4-AE44-93C013EC61D2}" srcOrd="0" destOrd="0" presId="urn:microsoft.com/office/officeart/2008/layout/LinedList"/>
    <dgm:cxn modelId="{7BF8EA89-280B-46E7-8C80-0D24AE5D5B50}" type="presParOf" srcId="{AF831151-A135-4138-91BF-A6AF7C48A301}" destId="{56681038-D294-4061-8791-FA9FD49050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59409-C69D-4B96-923C-72AD5BFBD6B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E2FB8-1BFF-47C7-856A-13EC8281AA79}">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a:t>Rooster </a:t>
          </a:r>
          <a:endParaRPr lang="en-US" sz="2900" kern="1200"/>
        </a:p>
      </dsp:txBody>
      <dsp:txXfrm>
        <a:off x="0" y="0"/>
        <a:ext cx="10515600" cy="1087834"/>
      </dsp:txXfrm>
    </dsp:sp>
    <dsp:sp modelId="{16A0A34D-C8A1-4FFA-84AA-6F0827210EC9}">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AEBC2-8E5A-493A-BF87-A377F8A43391}">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a:t>Jaarplanning</a:t>
          </a:r>
          <a:endParaRPr lang="en-US" sz="2900" kern="1200"/>
        </a:p>
      </dsp:txBody>
      <dsp:txXfrm>
        <a:off x="0" y="1087834"/>
        <a:ext cx="10515600" cy="1087834"/>
      </dsp:txXfrm>
    </dsp:sp>
    <dsp:sp modelId="{AAB72696-7A64-4C1B-8FFE-445F4DA2964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2135F-D07E-4BE3-B7E2-E7DEC460ADCF}">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dirty="0"/>
            <a:t>Wat willen jullie al weten over dit jaar?</a:t>
          </a:r>
          <a:endParaRPr lang="en-US" sz="2900" kern="1200" dirty="0"/>
        </a:p>
      </dsp:txBody>
      <dsp:txXfrm>
        <a:off x="0" y="2175669"/>
        <a:ext cx="10515600" cy="1087834"/>
      </dsp:txXfrm>
    </dsp:sp>
    <dsp:sp modelId="{42926E8C-086E-4630-AC08-7C8E6F75A3F1}">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59E81-1E9F-47F4-AE44-93C013EC61D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nl-NL" sz="2900" kern="1200" dirty="0"/>
            <a:t>Huiswerklas? Dan ben je deze periode iedere dinsdag van 16:00 uur tot 17:00 uur op school. De huiswerkklas morgen om 16:00 uur</a:t>
          </a:r>
          <a:endParaRPr lang="en-US" sz="2900" kern="1200" dirty="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7-9-2022</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7-9-2022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van.den.berg@yuverta.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B8A1FF"/>
                </a:solidFill>
                <a:latin typeface="Arial" panose="020B0604020202020204" pitchFamily="34" charset="0"/>
                <a:cs typeface="Arial" panose="020B0604020202020204" pitchFamily="34" charset="0"/>
              </a:rPr>
              <a:t>L&amp;O (leren en ontwikkelen)</a:t>
            </a:r>
            <a:endParaRPr lang="nl-NL" sz="440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361571" cy="2598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2000" b="1" dirty="0">
                <a:solidFill>
                  <a:srgbClr val="000644"/>
                </a:solidFill>
                <a:latin typeface="Arial" panose="020B0604020202020204" pitchFamily="34" charset="0"/>
                <a:cs typeface="Arial" panose="020B0604020202020204" pitchFamily="34" charset="0"/>
              </a:rPr>
              <a:t>Agenda</a:t>
            </a:r>
          </a:p>
          <a:p>
            <a:pPr>
              <a:buFont typeface="Wingdings" panose="05000000000000000000" pitchFamily="2" charset="2"/>
              <a:buChar char="ü"/>
            </a:pPr>
            <a:r>
              <a:rPr lang="nl-NL" sz="2000" dirty="0" err="1">
                <a:latin typeface="Arial" panose="020B0604020202020204" pitchFamily="34" charset="0"/>
                <a:cs typeface="Arial" panose="020B0604020202020204" pitchFamily="34" charset="0"/>
              </a:rPr>
              <a:t>Weekopstart</a:t>
            </a:r>
            <a:endParaRPr lang="nl-NL" sz="2000" dirty="0">
              <a:latin typeface="Arial" panose="020B0604020202020204" pitchFamily="34" charset="0"/>
              <a:cs typeface="Arial" panose="020B0604020202020204" pitchFamily="34" charset="0"/>
            </a:endParaRPr>
          </a:p>
          <a:p>
            <a:pPr>
              <a:buFont typeface="Wingdings" panose="05000000000000000000" pitchFamily="2" charset="2"/>
              <a:buChar char="ü"/>
            </a:pPr>
            <a:r>
              <a:rPr lang="nl-NL" sz="2000" dirty="0">
                <a:latin typeface="Arial" panose="020B0604020202020204" pitchFamily="34" charset="0"/>
                <a:cs typeface="Arial" panose="020B0604020202020204" pitchFamily="34" charset="0"/>
              </a:rPr>
              <a:t>Stage</a:t>
            </a:r>
          </a:p>
          <a:p>
            <a:pPr>
              <a:buFont typeface="Wingdings" panose="05000000000000000000" pitchFamily="2" charset="2"/>
              <a:buChar char="ü"/>
            </a:pPr>
            <a:r>
              <a:rPr lang="nl-NL" sz="2000" dirty="0">
                <a:latin typeface="Arial" panose="020B0604020202020204" pitchFamily="34" charset="0"/>
                <a:cs typeface="Arial" panose="020B0604020202020204" pitchFamily="34" charset="0"/>
              </a:rPr>
              <a:t>Uitleg IBM</a:t>
            </a:r>
          </a:p>
          <a:p>
            <a:pPr>
              <a:buFont typeface="Wingdings" panose="05000000000000000000" pitchFamily="2" charset="2"/>
              <a:buChar char="ü"/>
            </a:pPr>
            <a:r>
              <a:rPr lang="nl-NL" sz="2000" dirty="0">
                <a:latin typeface="Arial" panose="020B0604020202020204" pitchFamily="34" charset="0"/>
                <a:cs typeface="Arial" panose="020B0604020202020204" pitchFamily="34" charset="0"/>
              </a:rPr>
              <a:t>Brief schrijven aan jezelf</a:t>
            </a:r>
          </a:p>
          <a:p>
            <a:pPr>
              <a:buFont typeface="Wingdings" panose="05000000000000000000" pitchFamily="2" charset="2"/>
              <a:buChar char="ü"/>
            </a:pPr>
            <a:r>
              <a:rPr lang="nl-NL" sz="2000" dirty="0">
                <a:latin typeface="Arial" panose="020B0604020202020204" pitchFamily="34" charset="0"/>
                <a:cs typeface="Arial" panose="020B0604020202020204" pitchFamily="34" charset="0"/>
              </a:rPr>
              <a:t>Planning individuele gesprekken staat in Teams</a:t>
            </a:r>
          </a:p>
          <a:p>
            <a:pPr>
              <a:buFont typeface="Wingdings" panose="05000000000000000000" pitchFamily="2" charset="2"/>
              <a:buChar char="ü"/>
            </a:pPr>
            <a:r>
              <a:rPr lang="nl-NL" sz="2000" dirty="0">
                <a:latin typeface="Arial" panose="020B0604020202020204" pitchFamily="34" charset="0"/>
                <a:cs typeface="Arial" panose="020B0604020202020204" pitchFamily="34" charset="0"/>
              </a:rPr>
              <a:t>Herkansing keuzedelen</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93210915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Weekopstart</a:t>
            </a:r>
          </a:p>
        </p:txBody>
      </p:sp>
      <p:graphicFrame>
        <p:nvGraphicFramePr>
          <p:cNvPr id="3080" name="Tijdelijke aanduiding voor inhoud 2">
            <a:extLst>
              <a:ext uri="{FF2B5EF4-FFF2-40B4-BE49-F238E27FC236}">
                <a16:creationId xmlns:a16="http://schemas.microsoft.com/office/drawing/2014/main" id="{CA48C99D-66E0-F982-D2A3-35ED0BA16F81}"/>
              </a:ext>
            </a:extLst>
          </p:cNvPr>
          <p:cNvGraphicFramePr>
            <a:graphicFrameLocks noGrp="1"/>
          </p:cNvGraphicFramePr>
          <p:nvPr>
            <p:ph idx="4294967295"/>
            <p:extLst>
              <p:ext uri="{D42A27DB-BD31-4B8C-83A1-F6EECF244321}">
                <p14:modId xmlns:p14="http://schemas.microsoft.com/office/powerpoint/2010/main" val="1105399129"/>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33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6D36FD9-7BCA-4CF2-8B6C-9C9D768DDE16}"/>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a:solidFill>
                  <a:schemeClr val="tx1"/>
                </a:solidFill>
                <a:latin typeface="+mj-lt"/>
                <a:ea typeface="+mj-ea"/>
                <a:cs typeface="+mj-cs"/>
              </a:rPr>
              <a:t>Stage</a:t>
            </a:r>
          </a:p>
        </p:txBody>
      </p:sp>
      <p:sp>
        <p:nvSpPr>
          <p:cNvPr id="26" name="Tekstvak 2">
            <a:extLst>
              <a:ext uri="{FF2B5EF4-FFF2-40B4-BE49-F238E27FC236}">
                <a16:creationId xmlns:a16="http://schemas.microsoft.com/office/drawing/2014/main" id="{B848DC54-A6EC-46CD-8186-3FEFFEB32675}"/>
              </a:ext>
            </a:extLst>
          </p:cNvPr>
          <p:cNvSpPr txBox="1"/>
          <p:nvPr/>
        </p:nvSpPr>
        <p:spPr>
          <a:xfrm>
            <a:off x="1137034" y="2198362"/>
            <a:ext cx="4958966" cy="39177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600"/>
          </a:p>
          <a:p>
            <a:pPr marL="285750" indent="-228600">
              <a:lnSpc>
                <a:spcPct val="90000"/>
              </a:lnSpc>
              <a:spcAft>
                <a:spcPts val="600"/>
              </a:spcAft>
              <a:buFont typeface="Arial" panose="020B0604020202020204" pitchFamily="34" charset="0"/>
              <a:buChar char="•"/>
            </a:pPr>
            <a:r>
              <a:rPr lang="en-US" sz="1600"/>
              <a:t>Zet je presentatie voor het keuzedeel of je presentatie voor je stageassessment in Simulise</a:t>
            </a:r>
          </a:p>
          <a:p>
            <a:pPr marL="285750" indent="-228600">
              <a:lnSpc>
                <a:spcPct val="90000"/>
              </a:lnSpc>
              <a:spcAft>
                <a:spcPts val="600"/>
              </a:spcAft>
              <a:buFont typeface="Arial" panose="020B0604020202020204" pitchFamily="34" charset="0"/>
              <a:buChar char="•"/>
            </a:pPr>
            <a:endParaRPr lang="en-US" sz="1600"/>
          </a:p>
          <a:p>
            <a:pPr marL="285750" indent="-228600">
              <a:lnSpc>
                <a:spcPct val="90000"/>
              </a:lnSpc>
              <a:spcAft>
                <a:spcPts val="600"/>
              </a:spcAft>
              <a:buFont typeface="Arial" panose="020B0604020202020204" pitchFamily="34" charset="0"/>
              <a:buChar char="•"/>
            </a:pPr>
            <a:r>
              <a:rPr lang="en-US" sz="1600"/>
              <a:t>Ontvang graag van iedereen een mail  (</a:t>
            </a:r>
            <a:r>
              <a:rPr lang="en-US" sz="1600">
                <a:hlinkClick r:id="rId2"/>
              </a:rPr>
              <a:t>v.van.den.berg@yuverta.nl</a:t>
            </a:r>
            <a:r>
              <a:rPr lang="en-US" sz="1600"/>
              <a:t>) met daarin:</a:t>
            </a:r>
          </a:p>
          <a:p>
            <a:pPr marL="285750" indent="-228600">
              <a:lnSpc>
                <a:spcPct val="90000"/>
              </a:lnSpc>
              <a:spcAft>
                <a:spcPts val="600"/>
              </a:spcAft>
              <a:buFont typeface="Arial" panose="020B0604020202020204" pitchFamily="34" charset="0"/>
              <a:buChar char="•"/>
            </a:pPr>
            <a:r>
              <a:rPr lang="en-US" sz="1600"/>
              <a:t>Bij wat voor soort organisatie wil/ ga je stage lopen volgende periode?</a:t>
            </a:r>
          </a:p>
          <a:p>
            <a:pPr marL="285750" indent="-228600">
              <a:lnSpc>
                <a:spcPct val="90000"/>
              </a:lnSpc>
              <a:spcAft>
                <a:spcPts val="600"/>
              </a:spcAft>
              <a:buFont typeface="Arial" panose="020B0604020202020204" pitchFamily="34" charset="0"/>
              <a:buChar char="•"/>
            </a:pPr>
            <a:r>
              <a:rPr lang="en-US" sz="1600"/>
              <a:t>Op welke manier ga je jezelf oriënteren?</a:t>
            </a:r>
          </a:p>
          <a:p>
            <a:pPr marL="285750" indent="-228600">
              <a:lnSpc>
                <a:spcPct val="90000"/>
              </a:lnSpc>
              <a:spcAft>
                <a:spcPts val="600"/>
              </a:spcAft>
              <a:buFont typeface="Arial" panose="020B0604020202020204" pitchFamily="34" charset="0"/>
              <a:buChar char="•"/>
            </a:pPr>
            <a:r>
              <a:rPr lang="en-US" sz="1600"/>
              <a:t>Wat wil je leren in je volgende stage?</a:t>
            </a:r>
          </a:p>
          <a:p>
            <a:pPr marL="285750" indent="-228600">
              <a:lnSpc>
                <a:spcPct val="90000"/>
              </a:lnSpc>
              <a:spcAft>
                <a:spcPts val="600"/>
              </a:spcAft>
              <a:buFont typeface="Arial" panose="020B0604020202020204" pitchFamily="34" charset="0"/>
              <a:buChar char="•"/>
            </a:pPr>
            <a:r>
              <a:rPr lang="en-US" sz="1600"/>
              <a:t>Wat heb je nodig van mij/ ons?</a:t>
            </a:r>
          </a:p>
          <a:p>
            <a:pPr marL="285750" indent="-228600">
              <a:lnSpc>
                <a:spcPct val="90000"/>
              </a:lnSpc>
              <a:spcAft>
                <a:spcPts val="600"/>
              </a:spcAft>
              <a:buFont typeface="Arial" panose="020B0604020202020204" pitchFamily="34" charset="0"/>
              <a:buChar char="•"/>
            </a:pPr>
            <a:r>
              <a:rPr lang="en-US" sz="1600"/>
              <a:t>Iedere vrijdag hebben jullie BPV begeleiding van Steven en uiteraard kunnen jullie ook bij mij terecht </a:t>
            </a:r>
          </a:p>
        </p:txBody>
      </p:sp>
      <p:pic>
        <p:nvPicPr>
          <p:cNvPr id="5" name="Picture 2" descr="Wat is een weekstart? (+ ontwerp een weekstartbord &amp;amp; tips!) | Lean People">
            <a:extLst>
              <a:ext uri="{FF2B5EF4-FFF2-40B4-BE49-F238E27FC236}">
                <a16:creationId xmlns:a16="http://schemas.microsoft.com/office/drawing/2014/main" id="{86226007-94C8-475C-8993-C538C49840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9367" y="2895673"/>
            <a:ext cx="4788505" cy="2334396"/>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6128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E2BFA-21BD-43FF-ACCE-EF1C085F91C4}"/>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Uitleg IBM</a:t>
            </a:r>
          </a:p>
        </p:txBody>
      </p:sp>
      <p:sp>
        <p:nvSpPr>
          <p:cNvPr id="3" name="Tekstvak 2">
            <a:extLst>
              <a:ext uri="{FF2B5EF4-FFF2-40B4-BE49-F238E27FC236}">
                <a16:creationId xmlns:a16="http://schemas.microsoft.com/office/drawing/2014/main" id="{18341DEA-B3C6-4E5D-AEF1-D38C85942930}"/>
              </a:ext>
            </a:extLst>
          </p:cNvPr>
          <p:cNvSpPr txBox="1"/>
          <p:nvPr/>
        </p:nvSpPr>
        <p:spPr>
          <a:xfrm>
            <a:off x="648931" y="2438400"/>
            <a:ext cx="3505494"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700" b="0" i="0">
                <a:effectLst/>
              </a:rPr>
              <a:t>Ook in leerjaar 3 bouw je weer een portfolio op over je persoonlijke ontwikkeling. We noemen dit het integraal beoordelingsmoment (IBM). </a:t>
            </a:r>
          </a:p>
          <a:p>
            <a:pPr indent="-228600">
              <a:lnSpc>
                <a:spcPct val="90000"/>
              </a:lnSpc>
              <a:spcAft>
                <a:spcPts val="600"/>
              </a:spcAft>
              <a:buFont typeface="Arial" panose="020B0604020202020204" pitchFamily="34" charset="0"/>
              <a:buChar char="•"/>
            </a:pPr>
            <a:endParaRPr lang="en-US" sz="1700" b="0" i="0">
              <a:effectLst/>
            </a:endParaRPr>
          </a:p>
          <a:p>
            <a:pPr marL="342900" indent="-228600">
              <a:lnSpc>
                <a:spcPct val="90000"/>
              </a:lnSpc>
              <a:spcAft>
                <a:spcPts val="600"/>
              </a:spcAft>
              <a:buFont typeface="Arial" panose="020B0604020202020204" pitchFamily="34" charset="0"/>
              <a:buChar char="•"/>
            </a:pPr>
            <a:r>
              <a:rPr lang="en-US" sz="1700" b="0" i="0">
                <a:effectLst/>
              </a:rPr>
              <a:t>Over dit portfolio heb je in periode 3 een gesprek met je coach. Op basis van je portfolio en het gesprek haal je een voldoende of onvoldoende voor het IBM. </a:t>
            </a:r>
          </a:p>
          <a:p>
            <a:pPr indent="-228600">
              <a:lnSpc>
                <a:spcPct val="90000"/>
              </a:lnSpc>
              <a:spcAft>
                <a:spcPts val="600"/>
              </a:spcAft>
              <a:buFont typeface="Arial" panose="020B0604020202020204" pitchFamily="34" charset="0"/>
              <a:buChar char="•"/>
            </a:pPr>
            <a:endParaRPr lang="en-US" sz="1700"/>
          </a:p>
          <a:p>
            <a:pPr marL="342900" indent="-228600">
              <a:lnSpc>
                <a:spcPct val="90000"/>
              </a:lnSpc>
              <a:spcAft>
                <a:spcPts val="600"/>
              </a:spcAft>
              <a:buFont typeface="Arial" panose="020B0604020202020204" pitchFamily="34" charset="0"/>
              <a:buChar char="•"/>
            </a:pPr>
            <a:r>
              <a:rPr lang="en-US" sz="1700" b="0" i="0">
                <a:effectLst/>
              </a:rPr>
              <a:t>Focus op vervolgstudie - werk</a:t>
            </a:r>
          </a:p>
          <a:p>
            <a:pPr indent="-228600">
              <a:lnSpc>
                <a:spcPct val="90000"/>
              </a:lnSpc>
              <a:spcAft>
                <a:spcPts val="600"/>
              </a:spcAft>
              <a:buFont typeface="Arial" panose="020B0604020202020204" pitchFamily="34" charset="0"/>
              <a:buChar char="•"/>
            </a:pPr>
            <a:endParaRPr lang="en-US" sz="1700"/>
          </a:p>
        </p:txBody>
      </p:sp>
      <p:sp>
        <p:nvSpPr>
          <p:cNvPr id="27" name="Rectangle 2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5C5EFE13-2D82-285F-127F-344DD2AF21B3}"/>
              </a:ext>
            </a:extLst>
          </p:cNvPr>
          <p:cNvPicPr>
            <a:picLocks noChangeAspect="1"/>
          </p:cNvPicPr>
          <p:nvPr/>
        </p:nvPicPr>
        <p:blipFill>
          <a:blip r:embed="rId2"/>
          <a:stretch>
            <a:fillRect/>
          </a:stretch>
        </p:blipFill>
        <p:spPr>
          <a:xfrm>
            <a:off x="5430019" y="807593"/>
            <a:ext cx="5971017" cy="5239568"/>
          </a:xfrm>
          <a:prstGeom prst="rect">
            <a:avLst/>
          </a:prstGeom>
          <a:effectLst/>
        </p:spPr>
      </p:pic>
    </p:spTree>
    <p:extLst>
      <p:ext uri="{BB962C8B-B14F-4D97-AF65-F5344CB8AC3E}">
        <p14:creationId xmlns:p14="http://schemas.microsoft.com/office/powerpoint/2010/main" val="35755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C06B1-9126-4894-915E-3CF3F3D21C36}"/>
              </a:ext>
            </a:extLst>
          </p:cNvPr>
          <p:cNvSpPr>
            <a:spLocks noGrp="1"/>
          </p:cNvSpPr>
          <p:nvPr>
            <p:ph type="title"/>
          </p:nvPr>
        </p:nvSpPr>
        <p:spPr/>
        <p:txBody>
          <a:bodyPr/>
          <a:lstStyle/>
          <a:p>
            <a:endParaRPr lang="nl-NL"/>
          </a:p>
        </p:txBody>
      </p:sp>
      <p:pic>
        <p:nvPicPr>
          <p:cNvPr id="4" name="Afbeelding 3" descr="Afbeelding met tekst&#10;&#10;Automatisch gegenereerde beschrijving">
            <a:extLst>
              <a:ext uri="{FF2B5EF4-FFF2-40B4-BE49-F238E27FC236}">
                <a16:creationId xmlns:a16="http://schemas.microsoft.com/office/drawing/2014/main" id="{A59955FC-6C66-459B-8389-34EF2117F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018"/>
            <a:ext cx="12192000" cy="7029018"/>
          </a:xfrm>
          <a:prstGeom prst="rect">
            <a:avLst/>
          </a:prstGeom>
        </p:spPr>
      </p:pic>
    </p:spTree>
    <p:extLst>
      <p:ext uri="{BB962C8B-B14F-4D97-AF65-F5344CB8AC3E}">
        <p14:creationId xmlns:p14="http://schemas.microsoft.com/office/powerpoint/2010/main" val="283251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4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4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D36FD9-7BCA-4CF2-8B6C-9C9D768DDE16}"/>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Brief schrijven aan jezelf</a:t>
            </a:r>
          </a:p>
        </p:txBody>
      </p:sp>
      <p:sp>
        <p:nvSpPr>
          <p:cNvPr id="3" name="Tekstvak 2">
            <a:extLst>
              <a:ext uri="{FF2B5EF4-FFF2-40B4-BE49-F238E27FC236}">
                <a16:creationId xmlns:a16="http://schemas.microsoft.com/office/drawing/2014/main" id="{B848DC54-A6EC-46CD-8186-3FEFFEB3267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b="0" i="0">
                <a:effectLst/>
              </a:rPr>
              <a:t>Deze oefening </a:t>
            </a:r>
            <a:r>
              <a:rPr lang="en-US" sz="2000"/>
              <a:t>kan </a:t>
            </a:r>
            <a:r>
              <a:rPr lang="en-US" sz="2000" b="1"/>
              <a:t>verhelderend</a:t>
            </a:r>
            <a:r>
              <a:rPr lang="en-US" sz="2000" b="0" i="0">
                <a:effectLst/>
              </a:rPr>
              <a:t> zijn. Stel je voor dat je een brief schrijft aan je toekomstige zelf over een jaar, dat helpt je nadenken bij welke doelen je graag wilt bereiken.</a:t>
            </a:r>
          </a:p>
          <a:p>
            <a:pPr indent="-228600">
              <a:lnSpc>
                <a:spcPct val="90000"/>
              </a:lnSpc>
              <a:spcAft>
                <a:spcPts val="600"/>
              </a:spcAft>
              <a:buFont typeface="Arial" panose="020B0604020202020204" pitchFamily="34" charset="0"/>
              <a:buChar char="•"/>
            </a:pPr>
            <a:endParaRPr lang="en-US" sz="2000" b="0" i="0">
              <a:effectLst/>
            </a:endParaRPr>
          </a:p>
          <a:p>
            <a:pPr marL="285750" indent="-228600">
              <a:lnSpc>
                <a:spcPct val="90000"/>
              </a:lnSpc>
              <a:spcAft>
                <a:spcPts val="600"/>
              </a:spcAft>
              <a:buFont typeface="Arial" panose="020B0604020202020204" pitchFamily="34" charset="0"/>
              <a:buChar char="•"/>
            </a:pPr>
            <a:r>
              <a:rPr lang="en-US" sz="2000" b="0" i="0">
                <a:effectLst/>
              </a:rPr>
              <a:t>Je gedachten op papier zetten is nu eenmaal anders dan er alleen maar over nadenken. Het is interessant om te zien hoe je in die tijd bent veranderd of misschien ben je nog wel precies dezelfde persoon. Neem de tijd ervoor en denk een na over jezelf. Waar zie je jezelf over </a:t>
            </a:r>
            <a:r>
              <a:rPr lang="en-US" sz="2000"/>
              <a:t>een </a:t>
            </a:r>
            <a:r>
              <a:rPr lang="en-US" sz="2000" b="0" i="0">
                <a:effectLst/>
              </a:rPr>
              <a:t>jaar…</a:t>
            </a:r>
          </a:p>
          <a:p>
            <a:pPr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Gebruik de hulpvragen </a:t>
            </a:r>
            <a:r>
              <a:rPr lang="en-US" sz="2000">
                <a:sym typeface="Wingdings" panose="05000000000000000000" pitchFamily="2" charset="2"/>
              </a:rPr>
              <a:t> Klaar? Stop je brief in de envelop en plak deze dicht.</a:t>
            </a:r>
            <a:endParaRPr lang="en-US" sz="2000" b="0" i="0">
              <a:effectLst/>
            </a:endParaRPr>
          </a:p>
        </p:txBody>
      </p:sp>
    </p:spTree>
    <p:extLst>
      <p:ext uri="{BB962C8B-B14F-4D97-AF65-F5344CB8AC3E}">
        <p14:creationId xmlns:p14="http://schemas.microsoft.com/office/powerpoint/2010/main" val="312302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36FD9-7BCA-4CF2-8B6C-9C9D768DDE16}"/>
              </a:ext>
            </a:extLst>
          </p:cNvPr>
          <p:cNvSpPr>
            <a:spLocks noGrp="1"/>
          </p:cNvSpPr>
          <p:nvPr>
            <p:ph type="title"/>
          </p:nvPr>
        </p:nvSpPr>
        <p:spPr/>
        <p:txBody>
          <a:bodyPr>
            <a:normAutofit/>
          </a:bodyPr>
          <a:lstStyle/>
          <a:p>
            <a:r>
              <a:rPr lang="nl-NL" sz="4000" dirty="0">
                <a:solidFill>
                  <a:srgbClr val="B8A1FF"/>
                </a:solidFill>
                <a:latin typeface="Arial" panose="020B0604020202020204" pitchFamily="34" charset="0"/>
                <a:cs typeface="Arial" panose="020B0604020202020204" pitchFamily="34" charset="0"/>
              </a:rPr>
              <a:t>Planning individuele gesprekken</a:t>
            </a:r>
          </a:p>
        </p:txBody>
      </p:sp>
      <p:sp>
        <p:nvSpPr>
          <p:cNvPr id="3" name="Tekstvak 2">
            <a:extLst>
              <a:ext uri="{FF2B5EF4-FFF2-40B4-BE49-F238E27FC236}">
                <a16:creationId xmlns:a16="http://schemas.microsoft.com/office/drawing/2014/main" id="{B848DC54-A6EC-46CD-8186-3FEFFEB32675}"/>
              </a:ext>
            </a:extLst>
          </p:cNvPr>
          <p:cNvSpPr txBox="1"/>
          <p:nvPr/>
        </p:nvSpPr>
        <p:spPr>
          <a:xfrm>
            <a:off x="933450" y="1690688"/>
            <a:ext cx="9744710" cy="830997"/>
          </a:xfrm>
          <a:prstGeom prst="rect">
            <a:avLst/>
          </a:prstGeom>
          <a:noFill/>
        </p:spPr>
        <p:txBody>
          <a:bodyPr wrap="square" rtlCol="0">
            <a:spAutoFit/>
          </a:bodyPr>
          <a:lstStyle/>
          <a:p>
            <a:pPr algn="l"/>
            <a:r>
              <a:rPr lang="nl-NL" sz="2400" b="0" i="0" dirty="0">
                <a:solidFill>
                  <a:srgbClr val="383B43"/>
                </a:solidFill>
                <a:effectLst/>
                <a:latin typeface="Arial" panose="020B0604020202020204" pitchFamily="34" charset="0"/>
                <a:cs typeface="Arial" panose="020B0604020202020204" pitchFamily="34" charset="0"/>
              </a:rPr>
              <a:t>Planning staat in Teams. Vriendelijk verzoeken datum en tijd even op te schrijven in je agenda </a:t>
            </a:r>
            <a:r>
              <a:rPr lang="nl-NL" sz="2400" dirty="0">
                <a:solidFill>
                  <a:srgbClr val="383B43"/>
                </a:solidFill>
                <a:latin typeface="Arial" panose="020B0604020202020204" pitchFamily="34" charset="0"/>
                <a:cs typeface="Arial" panose="020B0604020202020204" pitchFamily="34" charset="0"/>
                <a:sym typeface="Wingdings" panose="05000000000000000000" pitchFamily="2" charset="2"/>
              </a:rPr>
              <a:t></a:t>
            </a:r>
          </a:p>
        </p:txBody>
      </p:sp>
      <p:pic>
        <p:nvPicPr>
          <p:cNvPr id="1026" name="Picture 2" descr="Talk PNG Images, Transparent Talk Image Download - PNGitem">
            <a:extLst>
              <a:ext uri="{FF2B5EF4-FFF2-40B4-BE49-F238E27FC236}">
                <a16:creationId xmlns:a16="http://schemas.microsoft.com/office/drawing/2014/main" id="{AB5A1EA2-9731-4093-A9B6-ADA8ADF73AF2}"/>
              </a:ext>
            </a:extLst>
          </p:cNvPr>
          <p:cNvPicPr>
            <a:picLocks noChangeAspect="1" noChangeArrowheads="1"/>
          </p:cNvPicPr>
          <p:nvPr/>
        </p:nvPicPr>
        <p:blipFill>
          <a:blip r:embed="rId2">
            <a:alphaModFix amt="37000"/>
            <a:extLst>
              <a:ext uri="{28A0092B-C50C-407E-A947-70E740481C1C}">
                <a14:useLocalDpi xmlns:a14="http://schemas.microsoft.com/office/drawing/2010/main" val="0"/>
              </a:ext>
            </a:extLst>
          </a:blip>
          <a:srcRect/>
          <a:stretch>
            <a:fillRect/>
          </a:stretch>
        </p:blipFill>
        <p:spPr bwMode="auto">
          <a:xfrm>
            <a:off x="4804161" y="3016251"/>
            <a:ext cx="2583677" cy="223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8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36FD9-7BCA-4CF2-8B6C-9C9D768DDE16}"/>
              </a:ext>
            </a:extLst>
          </p:cNvPr>
          <p:cNvSpPr>
            <a:spLocks noGrp="1"/>
          </p:cNvSpPr>
          <p:nvPr>
            <p:ph type="title"/>
          </p:nvPr>
        </p:nvSpPr>
        <p:spPr/>
        <p:txBody>
          <a:bodyPr>
            <a:normAutofit/>
          </a:bodyPr>
          <a:lstStyle/>
          <a:p>
            <a:r>
              <a:rPr lang="nl-NL" sz="4000" dirty="0">
                <a:solidFill>
                  <a:srgbClr val="B8A1FF"/>
                </a:solidFill>
                <a:latin typeface="Arial" panose="020B0604020202020204" pitchFamily="34" charset="0"/>
                <a:cs typeface="Arial" panose="020B0604020202020204" pitchFamily="34" charset="0"/>
              </a:rPr>
              <a:t>Heel erg belangrijk!</a:t>
            </a:r>
          </a:p>
        </p:txBody>
      </p:sp>
      <p:sp>
        <p:nvSpPr>
          <p:cNvPr id="3" name="Tekstvak 2">
            <a:extLst>
              <a:ext uri="{FF2B5EF4-FFF2-40B4-BE49-F238E27FC236}">
                <a16:creationId xmlns:a16="http://schemas.microsoft.com/office/drawing/2014/main" id="{B848DC54-A6EC-46CD-8186-3FEFFEB32675}"/>
              </a:ext>
            </a:extLst>
          </p:cNvPr>
          <p:cNvSpPr txBox="1"/>
          <p:nvPr/>
        </p:nvSpPr>
        <p:spPr>
          <a:xfrm>
            <a:off x="933450" y="1690688"/>
            <a:ext cx="9744710" cy="830997"/>
          </a:xfrm>
          <a:prstGeom prst="rect">
            <a:avLst/>
          </a:prstGeom>
          <a:noFill/>
        </p:spPr>
        <p:txBody>
          <a:bodyPr wrap="square" rtlCol="0">
            <a:spAutoFit/>
          </a:bodyPr>
          <a:lstStyle/>
          <a:p>
            <a:pPr algn="l"/>
            <a:r>
              <a:rPr lang="nl-NL" sz="2400" b="0" i="0" dirty="0">
                <a:solidFill>
                  <a:srgbClr val="383B43"/>
                </a:solidFill>
                <a:effectLst/>
                <a:latin typeface="Arial" panose="020B0604020202020204" pitchFamily="34" charset="0"/>
                <a:cs typeface="Arial" panose="020B0604020202020204" pitchFamily="34" charset="0"/>
              </a:rPr>
              <a:t>Deze periode lever je voor week 5 alle ontbrekende beoordelingsformulieren in + laat je je uren (alsnog) accorderen</a:t>
            </a:r>
            <a:endParaRPr lang="nl-NL" sz="2400" dirty="0">
              <a:solidFill>
                <a:srgbClr val="383B43"/>
              </a:solidFill>
              <a:latin typeface="Arial" panose="020B0604020202020204" pitchFamily="34" charset="0"/>
              <a:cs typeface="Arial" panose="020B0604020202020204" pitchFamily="34" charset="0"/>
              <a:sym typeface="Wingdings" panose="05000000000000000000" pitchFamily="2" charset="2"/>
            </a:endParaRPr>
          </a:p>
        </p:txBody>
      </p:sp>
      <p:pic>
        <p:nvPicPr>
          <p:cNvPr id="1026" name="Picture 2" descr="Talk PNG Images, Transparent Talk Image Download - PNGitem">
            <a:extLst>
              <a:ext uri="{FF2B5EF4-FFF2-40B4-BE49-F238E27FC236}">
                <a16:creationId xmlns:a16="http://schemas.microsoft.com/office/drawing/2014/main" id="{AB5A1EA2-9731-4093-A9B6-ADA8ADF73AF2}"/>
              </a:ext>
            </a:extLst>
          </p:cNvPr>
          <p:cNvPicPr>
            <a:picLocks noChangeAspect="1" noChangeArrowheads="1"/>
          </p:cNvPicPr>
          <p:nvPr/>
        </p:nvPicPr>
        <p:blipFill>
          <a:blip r:embed="rId2">
            <a:alphaModFix amt="37000"/>
            <a:extLst>
              <a:ext uri="{28A0092B-C50C-407E-A947-70E740481C1C}">
                <a14:useLocalDpi xmlns:a14="http://schemas.microsoft.com/office/drawing/2010/main" val="0"/>
              </a:ext>
            </a:extLst>
          </a:blip>
          <a:srcRect/>
          <a:stretch>
            <a:fillRect/>
          </a:stretch>
        </p:blipFill>
        <p:spPr bwMode="auto">
          <a:xfrm>
            <a:off x="4804161" y="3016251"/>
            <a:ext cx="2583677" cy="223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4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36FD9-7BCA-4CF2-8B6C-9C9D768DDE16}"/>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Herkansing keuzedelen</a:t>
            </a:r>
          </a:p>
        </p:txBody>
      </p:sp>
      <p:sp>
        <p:nvSpPr>
          <p:cNvPr id="3" name="Tekstvak 2">
            <a:extLst>
              <a:ext uri="{FF2B5EF4-FFF2-40B4-BE49-F238E27FC236}">
                <a16:creationId xmlns:a16="http://schemas.microsoft.com/office/drawing/2014/main" id="{B848DC54-A6EC-46CD-8186-3FEFFEB32675}"/>
              </a:ext>
            </a:extLst>
          </p:cNvPr>
          <p:cNvSpPr txBox="1"/>
          <p:nvPr/>
        </p:nvSpPr>
        <p:spPr>
          <a:xfrm>
            <a:off x="4965431" y="2438400"/>
            <a:ext cx="6586489" cy="3785419"/>
          </a:xfrm>
          <a:prstGeom prst="rect">
            <a:avLst/>
          </a:prstGeom>
        </p:spPr>
        <p:txBody>
          <a:bodyPr vert="horz" lIns="91440" tIns="45720" rIns="91440" bIns="45720" rtlCol="0">
            <a:normAutofit/>
          </a:bodyPr>
          <a:lstStyle/>
          <a:p>
            <a:pPr>
              <a:lnSpc>
                <a:spcPct val="90000"/>
              </a:lnSpc>
              <a:spcAft>
                <a:spcPts val="600"/>
              </a:spcAft>
            </a:pPr>
            <a:r>
              <a:rPr lang="en-US" sz="1900" dirty="0">
                <a:effectLst/>
              </a:rPr>
              <a:t>In P1 </a:t>
            </a:r>
            <a:r>
              <a:rPr lang="en-US" sz="1900" dirty="0" err="1">
                <a:effectLst/>
              </a:rPr>
              <a:t>worden</a:t>
            </a:r>
            <a:r>
              <a:rPr lang="en-US" sz="1900" dirty="0">
                <a:effectLst/>
              </a:rPr>
              <a:t> de </a:t>
            </a:r>
            <a:r>
              <a:rPr lang="en-US" sz="1900" dirty="0" err="1">
                <a:effectLst/>
              </a:rPr>
              <a:t>keuzedelen</a:t>
            </a:r>
            <a:r>
              <a:rPr lang="en-US" sz="1900" dirty="0">
                <a:effectLst/>
              </a:rPr>
              <a:t> </a:t>
            </a:r>
            <a:r>
              <a:rPr lang="en-US" sz="1900" dirty="0" err="1">
                <a:effectLst/>
              </a:rPr>
              <a:t>gegeven</a:t>
            </a:r>
            <a:r>
              <a:rPr lang="en-US" sz="1900" dirty="0">
                <a:effectLst/>
              </a:rPr>
              <a:t> </a:t>
            </a:r>
            <a:r>
              <a:rPr lang="en-US" sz="1900" dirty="0" err="1">
                <a:effectLst/>
              </a:rPr>
              <a:t>aan</a:t>
            </a:r>
            <a:r>
              <a:rPr lang="en-US" sz="1900" dirty="0">
                <a:effectLst/>
              </a:rPr>
              <a:t> de </a:t>
            </a:r>
            <a:r>
              <a:rPr lang="en-US" sz="1900" dirty="0" err="1">
                <a:effectLst/>
              </a:rPr>
              <a:t>huidige</a:t>
            </a:r>
            <a:r>
              <a:rPr lang="en-US" sz="1900" dirty="0">
                <a:effectLst/>
              </a:rPr>
              <a:t> </a:t>
            </a:r>
            <a:r>
              <a:rPr lang="en-US" sz="1900" dirty="0" err="1">
                <a:effectLst/>
              </a:rPr>
              <a:t>tweedejaars</a:t>
            </a:r>
            <a:r>
              <a:rPr lang="en-US" sz="1900" dirty="0">
                <a:effectLst/>
              </a:rPr>
              <a:t>:</a:t>
            </a:r>
          </a:p>
          <a:p>
            <a:pPr marL="342900" lvl="0" indent="-228600">
              <a:lnSpc>
                <a:spcPct val="90000"/>
              </a:lnSpc>
              <a:spcAft>
                <a:spcPts val="600"/>
              </a:spcAft>
              <a:buFont typeface="Arial" panose="020B0604020202020204" pitchFamily="34" charset="0"/>
              <a:buChar char="•"/>
            </a:pPr>
            <a:r>
              <a:rPr lang="en-US" sz="1900" dirty="0" err="1">
                <a:effectLst/>
              </a:rPr>
              <a:t>Levende</a:t>
            </a:r>
            <a:r>
              <a:rPr lang="en-US" sz="1900" dirty="0">
                <a:effectLst/>
              </a:rPr>
              <a:t> </a:t>
            </a:r>
            <a:r>
              <a:rPr lang="en-US" sz="1900" dirty="0" err="1">
                <a:effectLst/>
              </a:rPr>
              <a:t>tuin</a:t>
            </a:r>
            <a:r>
              <a:rPr lang="en-US" sz="1900" dirty="0">
                <a:effectLst/>
              </a:rPr>
              <a:t> </a:t>
            </a:r>
          </a:p>
          <a:p>
            <a:pPr marL="342900" lvl="0" indent="-228600">
              <a:lnSpc>
                <a:spcPct val="90000"/>
              </a:lnSpc>
              <a:spcAft>
                <a:spcPts val="600"/>
              </a:spcAft>
              <a:buFont typeface="Arial" panose="020B0604020202020204" pitchFamily="34" charset="0"/>
              <a:buChar char="•"/>
            </a:pPr>
            <a:r>
              <a:rPr lang="en-US" sz="1900" dirty="0">
                <a:effectLst/>
              </a:rPr>
              <a:t>Coaching in de </a:t>
            </a:r>
            <a:r>
              <a:rPr lang="en-US" sz="1900" dirty="0" err="1">
                <a:effectLst/>
              </a:rPr>
              <a:t>voeding</a:t>
            </a:r>
            <a:r>
              <a:rPr lang="en-US" sz="1900" dirty="0">
                <a:effectLst/>
              </a:rPr>
              <a:t> </a:t>
            </a:r>
            <a:r>
              <a:rPr lang="en-US" sz="1900" dirty="0" err="1">
                <a:effectLst/>
              </a:rPr>
              <a:t>en</a:t>
            </a:r>
            <a:r>
              <a:rPr lang="en-US" sz="1900" dirty="0">
                <a:effectLst/>
              </a:rPr>
              <a:t> de </a:t>
            </a:r>
            <a:r>
              <a:rPr lang="en-US" sz="1900" dirty="0" err="1">
                <a:effectLst/>
              </a:rPr>
              <a:t>welness</a:t>
            </a:r>
            <a:endParaRPr lang="en-US" sz="1900" dirty="0">
              <a:effectLst/>
            </a:endParaRPr>
          </a:p>
          <a:p>
            <a:pPr marL="342900" lvl="0" indent="-228600">
              <a:lnSpc>
                <a:spcPct val="90000"/>
              </a:lnSpc>
              <a:spcAft>
                <a:spcPts val="600"/>
              </a:spcAft>
              <a:buFont typeface="Arial" panose="020B0604020202020204" pitchFamily="34" charset="0"/>
              <a:buChar char="•"/>
            </a:pPr>
            <a:r>
              <a:rPr lang="en-US" sz="1900" dirty="0" err="1">
                <a:effectLst/>
              </a:rPr>
              <a:t>Jongerenwerk</a:t>
            </a:r>
            <a:r>
              <a:rPr lang="en-US" sz="1900" dirty="0">
                <a:effectLst/>
              </a:rPr>
              <a:t>.</a:t>
            </a:r>
          </a:p>
          <a:p>
            <a:pPr marL="114300" lvl="0">
              <a:lnSpc>
                <a:spcPct val="90000"/>
              </a:lnSpc>
              <a:spcAft>
                <a:spcPts val="600"/>
              </a:spcAft>
            </a:pPr>
            <a:endParaRPr lang="en-US" sz="1900" dirty="0">
              <a:effectLst/>
            </a:endParaRPr>
          </a:p>
          <a:p>
            <a:pPr>
              <a:lnSpc>
                <a:spcPct val="90000"/>
              </a:lnSpc>
              <a:spcAft>
                <a:spcPts val="600"/>
              </a:spcAft>
            </a:pPr>
            <a:r>
              <a:rPr lang="en-US" sz="1900" dirty="0" err="1">
                <a:effectLst/>
              </a:rPr>
              <a:t>Aan</a:t>
            </a:r>
            <a:r>
              <a:rPr lang="en-US" sz="1900" dirty="0">
                <a:effectLst/>
              </a:rPr>
              <a:t> het </a:t>
            </a:r>
            <a:r>
              <a:rPr lang="en-US" sz="1900" dirty="0" err="1">
                <a:effectLst/>
              </a:rPr>
              <a:t>einde</a:t>
            </a:r>
            <a:r>
              <a:rPr lang="en-US" sz="1900" dirty="0">
                <a:effectLst/>
              </a:rPr>
              <a:t> van P1 </a:t>
            </a:r>
            <a:r>
              <a:rPr lang="en-US" sz="1900" dirty="0" err="1">
                <a:effectLst/>
              </a:rPr>
              <a:t>zijn</a:t>
            </a:r>
            <a:r>
              <a:rPr lang="en-US" sz="1900" dirty="0">
                <a:effectLst/>
              </a:rPr>
              <a:t> dan de examens </a:t>
            </a:r>
            <a:r>
              <a:rPr lang="en-US" sz="1900" dirty="0" err="1">
                <a:effectLst/>
              </a:rPr>
              <a:t>en</a:t>
            </a:r>
            <a:r>
              <a:rPr lang="en-US" sz="1900" dirty="0">
                <a:effectLst/>
              </a:rPr>
              <a:t> </a:t>
            </a:r>
            <a:r>
              <a:rPr lang="en-US" sz="1900" dirty="0" err="1">
                <a:effectLst/>
              </a:rPr>
              <a:t>daarbij</a:t>
            </a:r>
            <a:r>
              <a:rPr lang="en-US" sz="1900" dirty="0">
                <a:effectLst/>
              </a:rPr>
              <a:t> </a:t>
            </a:r>
            <a:r>
              <a:rPr lang="en-US" sz="1900" dirty="0" err="1">
                <a:effectLst/>
              </a:rPr>
              <a:t>kunnen</a:t>
            </a:r>
            <a:r>
              <a:rPr lang="en-US" sz="1900" dirty="0">
                <a:effectLst/>
              </a:rPr>
              <a:t> </a:t>
            </a:r>
            <a:r>
              <a:rPr lang="en-US" sz="1900" dirty="0" err="1">
                <a:effectLst/>
              </a:rPr>
              <a:t>jullie</a:t>
            </a:r>
            <a:r>
              <a:rPr lang="en-US" sz="1900" dirty="0">
                <a:effectLst/>
              </a:rPr>
              <a:t> dan </a:t>
            </a:r>
            <a:r>
              <a:rPr lang="en-US" sz="1900" dirty="0" err="1">
                <a:effectLst/>
              </a:rPr>
              <a:t>ook</a:t>
            </a:r>
            <a:r>
              <a:rPr lang="en-US" sz="1900" dirty="0">
                <a:effectLst/>
              </a:rPr>
              <a:t> </a:t>
            </a:r>
            <a:r>
              <a:rPr lang="en-US" sz="1900" dirty="0" err="1">
                <a:effectLst/>
              </a:rPr>
              <a:t>aansluiten</a:t>
            </a:r>
            <a:r>
              <a:rPr lang="en-US" sz="1900" dirty="0">
                <a:effectLst/>
              </a:rPr>
              <a:t> (</a:t>
            </a:r>
            <a:r>
              <a:rPr lang="en-US" sz="1900" dirty="0" err="1">
                <a:effectLst/>
              </a:rPr>
              <a:t>voor</a:t>
            </a:r>
            <a:r>
              <a:rPr lang="en-US" sz="1900" dirty="0">
                <a:effectLst/>
              </a:rPr>
              <a:t> </a:t>
            </a:r>
            <a:r>
              <a:rPr lang="en-US" sz="1900" dirty="0" err="1">
                <a:effectLst/>
              </a:rPr>
              <a:t>wie</a:t>
            </a:r>
            <a:r>
              <a:rPr lang="en-US" sz="1900" dirty="0">
                <a:effectLst/>
              </a:rPr>
              <a:t> </a:t>
            </a:r>
            <a:r>
              <a:rPr lang="en-US" sz="1900" dirty="0" err="1">
                <a:effectLst/>
              </a:rPr>
              <a:t>dat</a:t>
            </a:r>
            <a:r>
              <a:rPr lang="en-US" sz="1900" dirty="0">
                <a:effectLst/>
              </a:rPr>
              <a:t> van </a:t>
            </a:r>
            <a:r>
              <a:rPr lang="en-US" sz="1900" dirty="0" err="1">
                <a:effectLst/>
              </a:rPr>
              <a:t>toepassing</a:t>
            </a:r>
            <a:r>
              <a:rPr lang="en-US" sz="1900" dirty="0">
                <a:effectLst/>
              </a:rPr>
              <a:t> is). </a:t>
            </a:r>
          </a:p>
          <a:p>
            <a:pPr>
              <a:lnSpc>
                <a:spcPct val="90000"/>
              </a:lnSpc>
              <a:spcAft>
                <a:spcPts val="600"/>
              </a:spcAft>
            </a:pPr>
            <a:endParaRPr lang="en-US" sz="1900" dirty="0">
              <a:effectLst/>
            </a:endParaRPr>
          </a:p>
          <a:p>
            <a:pPr>
              <a:lnSpc>
                <a:spcPct val="90000"/>
              </a:lnSpc>
              <a:spcAft>
                <a:spcPts val="600"/>
              </a:spcAft>
            </a:pPr>
            <a:r>
              <a:rPr lang="en-US" sz="1900" dirty="0">
                <a:effectLst/>
              </a:rPr>
              <a:t>In week 4 </a:t>
            </a:r>
            <a:r>
              <a:rPr lang="en-US" sz="1900" dirty="0" err="1">
                <a:effectLst/>
              </a:rPr>
              <a:t>komt</a:t>
            </a:r>
            <a:r>
              <a:rPr lang="en-US" sz="1900" dirty="0">
                <a:effectLst/>
              </a:rPr>
              <a:t> er </a:t>
            </a:r>
            <a:r>
              <a:rPr lang="en-US" sz="1900" dirty="0" err="1">
                <a:effectLst/>
              </a:rPr>
              <a:t>een</a:t>
            </a:r>
            <a:r>
              <a:rPr lang="en-US" sz="1900" dirty="0">
                <a:effectLst/>
              </a:rPr>
              <a:t> </a:t>
            </a:r>
            <a:r>
              <a:rPr lang="en-US" sz="1900" dirty="0" err="1">
                <a:effectLst/>
              </a:rPr>
              <a:t>formulier</a:t>
            </a:r>
            <a:r>
              <a:rPr lang="en-US" sz="1900" dirty="0">
                <a:effectLst/>
              </a:rPr>
              <a:t> </a:t>
            </a:r>
            <a:r>
              <a:rPr lang="en-US" sz="1900" dirty="0" err="1">
                <a:effectLst/>
              </a:rPr>
              <a:t>waarop</a:t>
            </a:r>
            <a:r>
              <a:rPr lang="en-US" sz="1900" dirty="0">
                <a:effectLst/>
              </a:rPr>
              <a:t> </a:t>
            </a:r>
            <a:r>
              <a:rPr lang="en-US" sz="1900" dirty="0" err="1">
                <a:effectLst/>
              </a:rPr>
              <a:t>mensen</a:t>
            </a:r>
            <a:r>
              <a:rPr lang="en-US" sz="1900" dirty="0">
                <a:effectLst/>
              </a:rPr>
              <a:t> </a:t>
            </a:r>
            <a:r>
              <a:rPr lang="en-US" sz="1900" dirty="0" err="1">
                <a:effectLst/>
              </a:rPr>
              <a:t>zich</a:t>
            </a:r>
            <a:r>
              <a:rPr lang="en-US" sz="1900" dirty="0">
                <a:effectLst/>
              </a:rPr>
              <a:t> </a:t>
            </a:r>
            <a:r>
              <a:rPr lang="en-US" sz="1900" dirty="0" err="1">
                <a:effectLst/>
              </a:rPr>
              <a:t>kunnen</a:t>
            </a:r>
            <a:r>
              <a:rPr lang="en-US" sz="1900" dirty="0">
                <a:effectLst/>
              </a:rPr>
              <a:t> </a:t>
            </a:r>
            <a:r>
              <a:rPr lang="en-US" sz="1900" dirty="0" err="1">
                <a:effectLst/>
              </a:rPr>
              <a:t>aanmelden</a:t>
            </a:r>
            <a:r>
              <a:rPr lang="en-US" sz="1900" dirty="0">
                <a:effectLst/>
              </a:rPr>
              <a:t> </a:t>
            </a:r>
            <a:r>
              <a:rPr lang="en-US" sz="1900" dirty="0" err="1">
                <a:effectLst/>
              </a:rPr>
              <a:t>hiervoor</a:t>
            </a:r>
            <a:r>
              <a:rPr lang="en-US" sz="1900" dirty="0">
                <a:effectLst/>
              </a:rPr>
              <a:t>. Dan </a:t>
            </a:r>
            <a:r>
              <a:rPr lang="en-US" sz="1900" dirty="0" err="1">
                <a:effectLst/>
              </a:rPr>
              <a:t>kan</a:t>
            </a:r>
            <a:r>
              <a:rPr lang="en-US" sz="1900" dirty="0">
                <a:effectLst/>
              </a:rPr>
              <a:t> </a:t>
            </a:r>
            <a:r>
              <a:rPr lang="en-US" sz="1900" dirty="0" err="1">
                <a:effectLst/>
              </a:rPr>
              <a:t>ik</a:t>
            </a:r>
            <a:r>
              <a:rPr lang="en-US" sz="1900" dirty="0">
                <a:effectLst/>
              </a:rPr>
              <a:t> </a:t>
            </a:r>
            <a:r>
              <a:rPr lang="en-US" sz="1900" dirty="0" err="1">
                <a:effectLst/>
              </a:rPr>
              <a:t>ook</a:t>
            </a:r>
            <a:r>
              <a:rPr lang="en-US" sz="1900" dirty="0">
                <a:effectLst/>
              </a:rPr>
              <a:t> de </a:t>
            </a:r>
            <a:r>
              <a:rPr lang="en-US" sz="1900" dirty="0" err="1">
                <a:effectLst/>
              </a:rPr>
              <a:t>docenten</a:t>
            </a:r>
            <a:r>
              <a:rPr lang="en-US" sz="1900" dirty="0">
                <a:effectLst/>
              </a:rPr>
              <a:t> </a:t>
            </a:r>
            <a:r>
              <a:rPr lang="en-US" sz="1900" dirty="0" err="1">
                <a:effectLst/>
              </a:rPr>
              <a:t>informeren</a:t>
            </a:r>
            <a:r>
              <a:rPr lang="en-US" sz="1900" dirty="0">
                <a:effectLst/>
              </a:rPr>
              <a:t>. </a:t>
            </a:r>
          </a:p>
        </p:txBody>
      </p:sp>
      <p:pic>
        <p:nvPicPr>
          <p:cNvPr id="37" name="Picture 36" descr="Bloemenveld bij zonsondergang">
            <a:extLst>
              <a:ext uri="{FF2B5EF4-FFF2-40B4-BE49-F238E27FC236}">
                <a16:creationId xmlns:a16="http://schemas.microsoft.com/office/drawing/2014/main" id="{55BE7D86-B949-3F61-3E05-C3D5E6D06FBA}"/>
              </a:ext>
            </a:extLst>
          </p:cNvPr>
          <p:cNvPicPr>
            <a:picLocks noChangeAspect="1"/>
          </p:cNvPicPr>
          <p:nvPr/>
        </p:nvPicPr>
        <p:blipFill rotWithShape="1">
          <a:blip r:embed="rId2"/>
          <a:srcRect l="13905" r="40976" b="-1"/>
          <a:stretch/>
        </p:blipFill>
        <p:spPr>
          <a:xfrm>
            <a:off x="20" y="10"/>
            <a:ext cx="4635571" cy="6857990"/>
          </a:xfrm>
          <a:prstGeom prst="rect">
            <a:avLst/>
          </a:prstGeom>
          <a:effectLst/>
        </p:spPr>
      </p:pic>
      <p:cxnSp>
        <p:nvCxnSpPr>
          <p:cNvPr id="41" name="Straight Connector 4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6DC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254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B1992D17-C53D-44DE-8A18-F3F96AA06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purl.org/dc/dcmitype/"/>
    <ds:schemaRef ds:uri="http://schemas.microsoft.com/office/2006/metadata/properties"/>
    <ds:schemaRef ds:uri="47a28104-336f-447d-946e-e305ac2bcd47"/>
    <ds:schemaRef ds:uri="34354c1b-6b8c-435b-ad50-990538c19557"/>
    <ds:schemaRef ds:uri="http://www.w3.org/XML/1998/namespace"/>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1736</TotalTime>
  <Words>465</Words>
  <Application>Microsoft Office PowerPoint</Application>
  <PresentationFormat>Breedbeeld</PresentationFormat>
  <Paragraphs>58</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Wingdings</vt:lpstr>
      <vt:lpstr>Kantoorthema</vt:lpstr>
      <vt:lpstr>PowerPoint-presentatie</vt:lpstr>
      <vt:lpstr>Weekopstart</vt:lpstr>
      <vt:lpstr>Stage</vt:lpstr>
      <vt:lpstr>Uitleg IBM</vt:lpstr>
      <vt:lpstr>PowerPoint-presentatie</vt:lpstr>
      <vt:lpstr>Brief schrijven aan jezelf</vt:lpstr>
      <vt:lpstr>Planning individuele gesprekken</vt:lpstr>
      <vt:lpstr>Heel erg belangrijk!</vt:lpstr>
      <vt:lpstr>Herkansing keuzedelen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Valerie van den Berg</cp:lastModifiedBy>
  <cp:revision>2</cp:revision>
  <dcterms:created xsi:type="dcterms:W3CDTF">2021-07-07T07:37:45Z</dcterms:created>
  <dcterms:modified xsi:type="dcterms:W3CDTF">2022-09-08T15:21:12Z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